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drawings/drawing1.xml" ContentType="application/vnd.openxmlformats-officedocument.drawingml.chartshape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835" r:id="rId2"/>
    <p:sldMasterId id="2147483847" r:id="rId3"/>
    <p:sldMasterId id="2147483859" r:id="rId4"/>
    <p:sldMasterId id="2147483871" r:id="rId5"/>
    <p:sldMasterId id="2147483883" r:id="rId6"/>
    <p:sldMasterId id="2147483895" r:id="rId7"/>
    <p:sldMasterId id="2147483907" r:id="rId8"/>
    <p:sldMasterId id="2147483919" r:id="rId9"/>
    <p:sldMasterId id="2147483931" r:id="rId10"/>
  </p:sldMasterIdLst>
  <p:notesMasterIdLst>
    <p:notesMasterId r:id="rId65"/>
  </p:notesMasterIdLst>
  <p:handoutMasterIdLst>
    <p:handoutMasterId r:id="rId66"/>
  </p:handoutMasterIdLst>
  <p:sldIdLst>
    <p:sldId id="1029" r:id="rId11"/>
    <p:sldId id="280" r:id="rId12"/>
    <p:sldId id="1116" r:id="rId13"/>
    <p:sldId id="1120" r:id="rId14"/>
    <p:sldId id="1124" r:id="rId15"/>
    <p:sldId id="1122" r:id="rId16"/>
    <p:sldId id="1197" r:id="rId17"/>
    <p:sldId id="1153" r:id="rId18"/>
    <p:sldId id="1132" r:id="rId19"/>
    <p:sldId id="1150" r:id="rId20"/>
    <p:sldId id="367" r:id="rId21"/>
    <p:sldId id="369" r:id="rId22"/>
    <p:sldId id="1154" r:id="rId23"/>
    <p:sldId id="1165" r:id="rId24"/>
    <p:sldId id="1198" r:id="rId25"/>
    <p:sldId id="1158" r:id="rId26"/>
    <p:sldId id="1159" r:id="rId27"/>
    <p:sldId id="1160" r:id="rId28"/>
    <p:sldId id="1166" r:id="rId29"/>
    <p:sldId id="1167" r:id="rId30"/>
    <p:sldId id="288" r:id="rId31"/>
    <p:sldId id="307" r:id="rId32"/>
    <p:sldId id="1168" r:id="rId33"/>
    <p:sldId id="1136" r:id="rId34"/>
    <p:sldId id="1137" r:id="rId35"/>
    <p:sldId id="1138" r:id="rId36"/>
    <p:sldId id="1174" r:id="rId37"/>
    <p:sldId id="1205" r:id="rId38"/>
    <p:sldId id="292" r:id="rId39"/>
    <p:sldId id="1250" r:id="rId40"/>
    <p:sldId id="1236" r:id="rId41"/>
    <p:sldId id="1206" r:id="rId42"/>
    <p:sldId id="1238" r:id="rId43"/>
    <p:sldId id="444" r:id="rId44"/>
    <p:sldId id="445" r:id="rId45"/>
    <p:sldId id="1053" r:id="rId46"/>
    <p:sldId id="1217" r:id="rId47"/>
    <p:sldId id="293" r:id="rId48"/>
    <p:sldId id="286" r:id="rId49"/>
    <p:sldId id="447" r:id="rId50"/>
    <p:sldId id="1213" r:id="rId51"/>
    <p:sldId id="268" r:id="rId52"/>
    <p:sldId id="1182" r:id="rId53"/>
    <p:sldId id="1265" r:id="rId54"/>
    <p:sldId id="1262" r:id="rId55"/>
    <p:sldId id="1221" r:id="rId56"/>
    <p:sldId id="1222" r:id="rId57"/>
    <p:sldId id="1032" r:id="rId58"/>
    <p:sldId id="1218" r:id="rId59"/>
    <p:sldId id="1204" r:id="rId60"/>
    <p:sldId id="1261" r:id="rId61"/>
    <p:sldId id="1249" r:id="rId62"/>
    <p:sldId id="1264" r:id="rId63"/>
    <p:sldId id="1246" r:id="rId64"/>
  </p:sldIdLst>
  <p:sldSz cx="9144000" cy="6858000" type="screen4x3"/>
  <p:notesSz cx="6743700" cy="9753600"/>
  <p:defaultTextStyle>
    <a:defPPr>
      <a:defRPr lang="de-DE"/>
    </a:defPPr>
    <a:lvl1pPr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FF"/>
    <a:srgbClr val="C600C5"/>
    <a:srgbClr val="FEFFD1"/>
    <a:srgbClr val="FFFF99"/>
    <a:srgbClr val="B2B2B2"/>
    <a:srgbClr val="CCECFF"/>
    <a:srgbClr val="CCCCFF"/>
    <a:srgbClr val="FF0000"/>
    <a:srgbClr val="FFFF6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790" autoAdjust="0"/>
  </p:normalViewPr>
  <p:slideViewPr>
    <p:cSldViewPr>
      <p:cViewPr varScale="1">
        <p:scale>
          <a:sx n="63" d="100"/>
          <a:sy n="63" d="100"/>
        </p:scale>
        <p:origin x="804" y="3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Macintosh%20HD:Users:jakobs:Desktop:US_NSF_review:ATLAS_faire_sha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CA" sz="1600" dirty="0"/>
              <a:t>Composition by profession </a:t>
            </a:r>
            <a:r>
              <a:rPr lang="en-CA" sz="1100" dirty="0"/>
              <a:t>(12-01-2018)</a:t>
            </a:r>
          </a:p>
        </c:rich>
      </c:tx>
      <c:layout>
        <c:manualLayout>
          <c:xMode val="edge"/>
          <c:yMode val="edge"/>
          <c:x val="0.15756625554549045"/>
          <c:y val="1.889763779527559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5E4-406F-A6E1-ADAD8299086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5E4-406F-A6E1-ADAD8299086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5E4-406F-A6E1-ADAD8299086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5E4-406F-A6E1-ADAD8299086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B5E4-406F-A6E1-ADAD8299086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B5E4-406F-A6E1-ADAD82990861}"/>
              </c:ext>
            </c:extLst>
          </c:dPt>
          <c:dLbls>
            <c:spPr>
              <a:noFill/>
              <a:ln>
                <a:noFill/>
              </a:ln>
              <a:effectLst/>
            </c:spPr>
            <c:txPr>
              <a:bodyPr rot="0" spcFirstLastPara="1" vertOverflow="ellipsis" vert="horz" wrap="square" lIns="38100" tIns="19050" rIns="38100" bIns="19050" anchor="ctr" anchorCtr="1">
                <a:spAutoFit/>
              </a:bodyPr>
              <a:lstStyle/>
              <a:p>
                <a:pPr>
                  <a:defRPr sz="1300" b="1"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Profession!$A$12:$A$17</c:f>
              <c:strCache>
                <c:ptCount val="6"/>
                <c:pt idx="0">
                  <c:v>Physicists</c:v>
                </c:pt>
                <c:pt idx="1">
                  <c:v>PhD students</c:v>
                </c:pt>
                <c:pt idx="2">
                  <c:v>Masters/Diploma</c:v>
                </c:pt>
                <c:pt idx="3">
                  <c:v>Other students</c:v>
                </c:pt>
                <c:pt idx="4">
                  <c:v>Engineers/techs</c:v>
                </c:pt>
                <c:pt idx="5">
                  <c:v>Other</c:v>
                </c:pt>
              </c:strCache>
            </c:strRef>
          </c:cat>
          <c:val>
            <c:numRef>
              <c:f>Profession!$B$12:$B$17</c:f>
              <c:numCache>
                <c:formatCode>General</c:formatCode>
                <c:ptCount val="6"/>
                <c:pt idx="0">
                  <c:v>2409</c:v>
                </c:pt>
                <c:pt idx="1">
                  <c:v>1196</c:v>
                </c:pt>
                <c:pt idx="2">
                  <c:v>467</c:v>
                </c:pt>
                <c:pt idx="3">
                  <c:v>292</c:v>
                </c:pt>
                <c:pt idx="4">
                  <c:v>1065</c:v>
                </c:pt>
                <c:pt idx="5">
                  <c:v>97</c:v>
                </c:pt>
              </c:numCache>
            </c:numRef>
          </c:val>
          <c:extLst>
            <c:ext xmlns:c16="http://schemas.microsoft.com/office/drawing/2014/chart" uri="{C3380CC4-5D6E-409C-BE32-E72D297353CC}">
              <c16:uniqueId val="{0000000C-B5E4-406F-A6E1-ADAD8299086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13371557378593757"/>
          <c:y val="0.7103295716397382"/>
          <c:w val="0.81341892151355399"/>
          <c:h val="0.2447986293705035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0687476132458"/>
          <c:y val="8.5106382978723402E-2"/>
          <c:w val="0.64549653579676702"/>
          <c:h val="0.91489361702127703"/>
        </c:manualLayout>
      </c:layout>
      <c:pieChart>
        <c:varyColors val="1"/>
        <c:ser>
          <c:idx val="0"/>
          <c:order val="0"/>
          <c:spPr>
            <a:effectLst>
              <a:outerShdw blurRad="40000" dist="23000" dir="5400000" rotWithShape="0">
                <a:srgbClr val="18B503">
                  <a:alpha val="35000"/>
                </a:srgbClr>
              </a:outerShdw>
            </a:effectLst>
          </c:spPr>
          <c:dPt>
            <c:idx val="0"/>
            <c:bubble3D val="0"/>
            <c:spPr>
              <a:solidFill>
                <a:srgbClr val="3366FF"/>
              </a:solidFill>
              <a:effectLst>
                <a:outerShdw blurRad="40000" dist="23000" dir="5400000" rotWithShape="0">
                  <a:srgbClr val="18B503">
                    <a:alpha val="35000"/>
                  </a:srgbClr>
                </a:outerShdw>
              </a:effectLst>
            </c:spPr>
            <c:extLst>
              <c:ext xmlns:c16="http://schemas.microsoft.com/office/drawing/2014/chart" uri="{C3380CC4-5D6E-409C-BE32-E72D297353CC}">
                <c16:uniqueId val="{00000001-F9A9-4363-A741-D3688C061E7E}"/>
              </c:ext>
            </c:extLst>
          </c:dPt>
          <c:dPt>
            <c:idx val="1"/>
            <c:bubble3D val="0"/>
            <c:spPr>
              <a:solidFill>
                <a:srgbClr val="008000"/>
              </a:solidFill>
              <a:effectLst>
                <a:outerShdw blurRad="40000" dist="23000" dir="5400000" rotWithShape="0">
                  <a:srgbClr val="18B503">
                    <a:alpha val="35000"/>
                  </a:srgbClr>
                </a:outerShdw>
              </a:effectLst>
            </c:spPr>
            <c:extLst>
              <c:ext xmlns:c16="http://schemas.microsoft.com/office/drawing/2014/chart" uri="{C3380CC4-5D6E-409C-BE32-E72D297353CC}">
                <c16:uniqueId val="{00000003-F9A9-4363-A741-D3688C061E7E}"/>
              </c:ext>
            </c:extLst>
          </c:dPt>
          <c:dPt>
            <c:idx val="2"/>
            <c:bubble3D val="0"/>
            <c:spPr>
              <a:solidFill>
                <a:srgbClr val="FFFF00"/>
              </a:solidFill>
              <a:effectLst>
                <a:outerShdw blurRad="40000" dist="23000" dir="5400000" rotWithShape="0">
                  <a:srgbClr val="18B503">
                    <a:alpha val="35000"/>
                  </a:srgbClr>
                </a:outerShdw>
              </a:effectLst>
            </c:spPr>
            <c:extLst>
              <c:ext xmlns:c16="http://schemas.microsoft.com/office/drawing/2014/chart" uri="{C3380CC4-5D6E-409C-BE32-E72D297353CC}">
                <c16:uniqueId val="{00000005-F9A9-4363-A741-D3688C061E7E}"/>
              </c:ext>
            </c:extLst>
          </c:dPt>
          <c:dPt>
            <c:idx val="3"/>
            <c:bubble3D val="0"/>
            <c:spPr>
              <a:solidFill>
                <a:srgbClr val="FC433A"/>
              </a:solidFill>
              <a:effectLst>
                <a:outerShdw blurRad="40000" dist="23000" dir="5400000" rotWithShape="0">
                  <a:srgbClr val="18B503">
                    <a:alpha val="35000"/>
                  </a:srgbClr>
                </a:outerShdw>
              </a:effectLst>
            </c:spPr>
            <c:extLst>
              <c:ext xmlns:c16="http://schemas.microsoft.com/office/drawing/2014/chart" uri="{C3380CC4-5D6E-409C-BE32-E72D297353CC}">
                <c16:uniqueId val="{00000007-F9A9-4363-A741-D3688C061E7E}"/>
              </c:ext>
            </c:extLst>
          </c:dPt>
          <c:dPt>
            <c:idx val="4"/>
            <c:bubble3D val="0"/>
            <c:spPr>
              <a:solidFill>
                <a:srgbClr val="3BCFFF"/>
              </a:solidFill>
              <a:effectLst>
                <a:outerShdw blurRad="40000" dist="23000" dir="5400000" rotWithShape="0">
                  <a:srgbClr val="18B503">
                    <a:alpha val="35000"/>
                  </a:srgbClr>
                </a:outerShdw>
              </a:effectLst>
            </c:spPr>
            <c:extLst>
              <c:ext xmlns:c16="http://schemas.microsoft.com/office/drawing/2014/chart" uri="{C3380CC4-5D6E-409C-BE32-E72D297353CC}">
                <c16:uniqueId val="{00000009-F9A9-4363-A741-D3688C061E7E}"/>
              </c:ext>
            </c:extLst>
          </c:dPt>
          <c:dPt>
            <c:idx val="5"/>
            <c:bubble3D val="0"/>
            <c:spPr>
              <a:solidFill>
                <a:schemeClr val="accent2">
                  <a:lumMod val="60000"/>
                  <a:lumOff val="40000"/>
                </a:schemeClr>
              </a:solidFill>
              <a:effectLst>
                <a:outerShdw blurRad="40000" dist="23000" dir="5400000" rotWithShape="0">
                  <a:srgbClr val="18B503">
                    <a:alpha val="35000"/>
                  </a:srgbClr>
                </a:outerShdw>
              </a:effectLst>
            </c:spPr>
            <c:extLst>
              <c:ext xmlns:c16="http://schemas.microsoft.com/office/drawing/2014/chart" uri="{C3380CC4-5D6E-409C-BE32-E72D297353CC}">
                <c16:uniqueId val="{0000000B-F9A9-4363-A741-D3688C061E7E}"/>
              </c:ext>
            </c:extLst>
          </c:dPt>
          <c:dPt>
            <c:idx val="6"/>
            <c:bubble3D val="0"/>
            <c:spPr>
              <a:solidFill>
                <a:srgbClr val="CCFFCC"/>
              </a:solidFill>
              <a:effectLst>
                <a:outerShdw blurRad="40000" dist="23000" dir="5400000" rotWithShape="0">
                  <a:srgbClr val="18B503">
                    <a:alpha val="35000"/>
                  </a:srgbClr>
                </a:outerShdw>
              </a:effectLst>
            </c:spPr>
            <c:extLst>
              <c:ext xmlns:c16="http://schemas.microsoft.com/office/drawing/2014/chart" uri="{C3380CC4-5D6E-409C-BE32-E72D297353CC}">
                <c16:uniqueId val="{0000000D-F9A9-4363-A741-D3688C061E7E}"/>
              </c:ext>
            </c:extLst>
          </c:dPt>
          <c:dPt>
            <c:idx val="7"/>
            <c:bubble3D val="0"/>
            <c:spPr>
              <a:solidFill>
                <a:srgbClr val="FF6600"/>
              </a:solidFill>
              <a:effectLst>
                <a:outerShdw blurRad="40000" dist="23000" dir="5400000" rotWithShape="0">
                  <a:srgbClr val="18B503">
                    <a:alpha val="35000"/>
                  </a:srgbClr>
                </a:outerShdw>
              </a:effectLst>
            </c:spPr>
            <c:extLst>
              <c:ext xmlns:c16="http://schemas.microsoft.com/office/drawing/2014/chart" uri="{C3380CC4-5D6E-409C-BE32-E72D297353CC}">
                <c16:uniqueId val="{0000000F-F9A9-4363-A741-D3688C061E7E}"/>
              </c:ext>
            </c:extLst>
          </c:dPt>
          <c:dPt>
            <c:idx val="8"/>
            <c:bubble3D val="0"/>
            <c:spPr>
              <a:solidFill>
                <a:srgbClr val="660066"/>
              </a:solidFill>
              <a:effectLst>
                <a:outerShdw blurRad="40000" dist="23000" dir="5400000" rotWithShape="0">
                  <a:srgbClr val="18B503">
                    <a:alpha val="35000"/>
                  </a:srgbClr>
                </a:outerShdw>
              </a:effectLst>
            </c:spPr>
            <c:extLst>
              <c:ext xmlns:c16="http://schemas.microsoft.com/office/drawing/2014/chart" uri="{C3380CC4-5D6E-409C-BE32-E72D297353CC}">
                <c16:uniqueId val="{00000011-F9A9-4363-A741-D3688C061E7E}"/>
              </c:ext>
            </c:extLst>
          </c:dPt>
          <c:dPt>
            <c:idx val="9"/>
            <c:bubble3D val="0"/>
            <c:spPr>
              <a:solidFill>
                <a:srgbClr val="FFFF99"/>
              </a:solidFill>
              <a:effectLst>
                <a:outerShdw blurRad="40000" dist="23000" dir="5400000" rotWithShape="0">
                  <a:srgbClr val="18B503">
                    <a:alpha val="35000"/>
                  </a:srgbClr>
                </a:outerShdw>
              </a:effectLst>
            </c:spPr>
            <c:extLst>
              <c:ext xmlns:c16="http://schemas.microsoft.com/office/drawing/2014/chart" uri="{C3380CC4-5D6E-409C-BE32-E72D297353CC}">
                <c16:uniqueId val="{00000013-F9A9-4363-A741-D3688C061E7E}"/>
              </c:ext>
            </c:extLst>
          </c:dPt>
          <c:dPt>
            <c:idx val="10"/>
            <c:bubble3D val="0"/>
            <c:spPr>
              <a:solidFill>
                <a:srgbClr val="52FF78"/>
              </a:solidFill>
              <a:effectLst>
                <a:outerShdw blurRad="40000" dist="23000" dir="5400000" rotWithShape="0">
                  <a:srgbClr val="18B503">
                    <a:alpha val="35000"/>
                  </a:srgbClr>
                </a:outerShdw>
              </a:effectLst>
            </c:spPr>
            <c:extLst>
              <c:ext xmlns:c16="http://schemas.microsoft.com/office/drawing/2014/chart" uri="{C3380CC4-5D6E-409C-BE32-E72D297353CC}">
                <c16:uniqueId val="{00000015-F9A9-4363-A741-D3688C061E7E}"/>
              </c:ext>
            </c:extLst>
          </c:dPt>
          <c:cat>
            <c:strRef>
              <c:f>Sheet1!$A$37:$A$49</c:f>
              <c:strCache>
                <c:ptCount val="13"/>
                <c:pt idx="0">
                  <c:v>US</c:v>
                </c:pt>
                <c:pt idx="1">
                  <c:v>Germany </c:v>
                </c:pt>
                <c:pt idx="2">
                  <c:v>UK</c:v>
                </c:pt>
                <c:pt idx="3">
                  <c:v>Italy</c:v>
                </c:pt>
                <c:pt idx="4">
                  <c:v>France</c:v>
                </c:pt>
                <c:pt idx="5">
                  <c:v>CERN </c:v>
                </c:pt>
                <c:pt idx="6">
                  <c:v>Europe (others) </c:v>
                </c:pt>
                <c:pt idx="7">
                  <c:v>Russia+ JINR</c:v>
                </c:pt>
                <c:pt idx="8">
                  <c:v>Japan</c:v>
                </c:pt>
                <c:pt idx="9">
                  <c:v>Canada</c:v>
                </c:pt>
                <c:pt idx="10">
                  <c:v>Asia + Australia</c:v>
                </c:pt>
                <c:pt idx="11">
                  <c:v>Latin America</c:v>
                </c:pt>
                <c:pt idx="12">
                  <c:v>Africa</c:v>
                </c:pt>
              </c:strCache>
            </c:strRef>
          </c:cat>
          <c:val>
            <c:numRef>
              <c:f>Sheet1!$B$37:$B$49</c:f>
              <c:numCache>
                <c:formatCode>0.00%</c:formatCode>
                <c:ptCount val="13"/>
                <c:pt idx="0">
                  <c:v>0.18659999999999999</c:v>
                </c:pt>
                <c:pt idx="1">
                  <c:v>0.1128</c:v>
                </c:pt>
                <c:pt idx="2">
                  <c:v>0.1021</c:v>
                </c:pt>
                <c:pt idx="3">
                  <c:v>9.0399999999999994E-2</c:v>
                </c:pt>
                <c:pt idx="4">
                  <c:v>7.3800000000000004E-2</c:v>
                </c:pt>
                <c:pt idx="5">
                  <c:v>5.5500000000000001E-2</c:v>
                </c:pt>
                <c:pt idx="6">
                  <c:v>0.1648</c:v>
                </c:pt>
                <c:pt idx="7">
                  <c:v>4.8099999999999997E-2</c:v>
                </c:pt>
                <c:pt idx="8">
                  <c:v>4.0599999999999997E-2</c:v>
                </c:pt>
                <c:pt idx="9">
                  <c:v>3.4799999999999998E-2</c:v>
                </c:pt>
                <c:pt idx="10">
                  <c:v>6.1600000000000002E-2</c:v>
                </c:pt>
                <c:pt idx="11">
                  <c:v>1.8100000000000002E-2</c:v>
                </c:pt>
                <c:pt idx="12">
                  <c:v>1.0800000000000001E-2</c:v>
                </c:pt>
              </c:numCache>
            </c:numRef>
          </c:val>
          <c:extLst>
            <c:ext xmlns:c16="http://schemas.microsoft.com/office/drawing/2014/chart" uri="{C3380CC4-5D6E-409C-BE32-E72D297353CC}">
              <c16:uniqueId val="{00000016-F9A9-4363-A741-D3688C061E7E}"/>
            </c:ext>
          </c:extLst>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_rels/data2.xml.rels><?xml version="1.0" encoding="UTF-8" standalone="yes"?>
<Relationships xmlns="http://schemas.openxmlformats.org/package/2006/relationships"><Relationship Id="rId13" Type="http://schemas.openxmlformats.org/officeDocument/2006/relationships/hyperlink" Target="http://usersoffice.web.cern.ch/What-you-should-know" TargetMode="External"/><Relationship Id="rId18" Type="http://schemas.openxmlformats.org/officeDocument/2006/relationships/hyperlink" Target="https://indico.cern.ch/category/397/" TargetMode="External"/><Relationship Id="rId26" Type="http://schemas.openxmlformats.org/officeDocument/2006/relationships/hyperlink" Target="https://twiki.cern.ch/twiki/bin/view/AtlasProtected/SpeakersCommitteeHome#Events_and_talks_not_under_the_S" TargetMode="External"/><Relationship Id="rId39" Type="http://schemas.openxmlformats.org/officeDocument/2006/relationships/hyperlink" Target="https://twiki.cern.ch/twiki/bin/viewauth/AtlasProtected/PhysicsOffice" TargetMode="External"/><Relationship Id="rId21" Type="http://schemas.openxmlformats.org/officeDocument/2006/relationships/hyperlink" Target="https://twiki.cern.ch/twiki/bin/view/Atlas/OtpShiftClasses" TargetMode="External"/><Relationship Id="rId34" Type="http://schemas.openxmlformats.org/officeDocument/2006/relationships/hyperlink" Target="https://twiki.cern.ch/twiki/bin/view/AtlasProtected/PubComHome" TargetMode="External"/><Relationship Id="rId42" Type="http://schemas.openxmlformats.org/officeDocument/2006/relationships/hyperlink" Target="https://atlas.web.cern.ch/Atlas/private/ATLAS_CB/CB_Approved_Documents/A68_GuidelinesPhysicsPolicy_2.pdf" TargetMode="External"/><Relationship Id="rId47" Type="http://schemas.openxmlformats.org/officeDocument/2006/relationships/hyperlink" Target="http://cms.cern/org/jobs" TargetMode="External"/><Relationship Id="rId50" Type="http://schemas.openxmlformats.org/officeDocument/2006/relationships/hyperlink" Target="http://usersoffice.web.cern.ch/formalities/termination-procedure" TargetMode="External"/><Relationship Id="rId7" Type="http://schemas.openxmlformats.org/officeDocument/2006/relationships/hyperlink" Target="http://bulletin.cern.ch/" TargetMode="External"/><Relationship Id="rId2" Type="http://schemas.openxmlformats.org/officeDocument/2006/relationships/hyperlink" Target="https://espace.cern.ch/Administration-ATLAS-Secretariat/_layouts/15/start.aspx#/SitePages/Home.aspx" TargetMode="External"/><Relationship Id="rId16" Type="http://schemas.openxmlformats.org/officeDocument/2006/relationships/hyperlink" Target="http://usersoffice.web.cern.ch/health-insurance-information" TargetMode="External"/><Relationship Id="rId29" Type="http://schemas.openxmlformats.org/officeDocument/2006/relationships/hyperlink" Target="https://twiki.cern.ch/twiki/bin/viewauth/AtlasProtected/SpeakersCommitteeHome#Information_on_what_can_and_can" TargetMode="External"/><Relationship Id="rId11" Type="http://schemas.openxmlformats.org/officeDocument/2006/relationships/hyperlink" Target="http://newcomersguide.web.cern.ch/" TargetMode="External"/><Relationship Id="rId24" Type="http://schemas.openxmlformats.org/officeDocument/2006/relationships/hyperlink" Target="https://atlas.web.cern.ch/Atlas/private/ATLAS_CB/CB_Approved_Documents/A81_AUTHOR_policy_7%208.pdf" TargetMode="External"/><Relationship Id="rId32" Type="http://schemas.openxmlformats.org/officeDocument/2006/relationships/hyperlink" Target="https://glance.cern.ch/atlas/speakers/scab/profile" TargetMode="External"/><Relationship Id="rId37" Type="http://schemas.openxmlformats.org/officeDocument/2006/relationships/hyperlink" Target="https://glance.cern.ch/atlas/" TargetMode="External"/><Relationship Id="rId40" Type="http://schemas.openxmlformats.org/officeDocument/2006/relationships/hyperlink" Target="https://arxiv.org/" TargetMode="External"/><Relationship Id="rId45" Type="http://schemas.openxmlformats.org/officeDocument/2006/relationships/hyperlink" Target="http://atlas.cern/jobs" TargetMode="External"/><Relationship Id="rId5" Type="http://schemas.openxmlformats.org/officeDocument/2006/relationships/hyperlink" Target="https://indico.cern.ch/category/2636/" TargetMode="External"/><Relationship Id="rId15" Type="http://schemas.openxmlformats.org/officeDocument/2006/relationships/hyperlink" Target="http://smb-dep.web.cern.ch/en/CERN_Housing" TargetMode="External"/><Relationship Id="rId23" Type="http://schemas.openxmlformats.org/officeDocument/2006/relationships/hyperlink" Target="https://twiki.cern.ch/twiki/bin/view/Atlas/AuthorShipCommittee#Qualification_of_a_new_member" TargetMode="External"/><Relationship Id="rId28" Type="http://schemas.openxmlformats.org/officeDocument/2006/relationships/hyperlink" Target="https://twiki.cern.ch/twiki/bin/view/AtlasProtected/SpeakersCommitteeFAQ" TargetMode="External"/><Relationship Id="rId36" Type="http://schemas.openxmlformats.org/officeDocument/2006/relationships/hyperlink" Target="http://cdsweb.cern.ch/record/1110290" TargetMode="External"/><Relationship Id="rId49" Type="http://schemas.openxmlformats.org/officeDocument/2006/relationships/hyperlink" Target="https://twiki.cern.ch/twiki/bin/view/AtlasProtected/AtlasPolicyJobTalks" TargetMode="External"/><Relationship Id="rId10" Type="http://schemas.openxmlformats.org/officeDocument/2006/relationships/hyperlink" Target="https://e-groups.cern.ch/e-groups/EgroupsSearchForm.do" TargetMode="External"/><Relationship Id="rId19" Type="http://schemas.openxmlformats.org/officeDocument/2006/relationships/hyperlink" Target="https://twiki.cern.ch/twiki/bin/view/Atlas/AuthorShipCommittee#List_of_high_priority_tasks_for" TargetMode="External"/><Relationship Id="rId31" Type="http://schemas.openxmlformats.org/officeDocument/2006/relationships/hyperlink" Target="https://twiki.cern.ch/twiki/bin/view/AtlasProtected/AtlasSCAB#The_SCAB_lists_of_high_priority" TargetMode="External"/><Relationship Id="rId44" Type="http://schemas.openxmlformats.org/officeDocument/2006/relationships/hyperlink" Target="http://library.cern/oa/submit/thesis" TargetMode="External"/><Relationship Id="rId4" Type="http://schemas.openxmlformats.org/officeDocument/2006/relationships/hyperlink" Target="https://account.cern.ch/account/" TargetMode="External"/><Relationship Id="rId9" Type="http://schemas.openxmlformats.org/officeDocument/2006/relationships/hyperlink" Target="https://ecsb.web.cern.ch/" TargetMode="External"/><Relationship Id="rId14" Type="http://schemas.openxmlformats.org/officeDocument/2006/relationships/hyperlink" Target="http://usersoffice.web.cern.ch/" TargetMode="External"/><Relationship Id="rId22" Type="http://schemas.openxmlformats.org/officeDocument/2006/relationships/hyperlink" Target="https://indico.cern.ch/category/6945/" TargetMode="External"/><Relationship Id="rId27" Type="http://schemas.openxmlformats.org/officeDocument/2006/relationships/hyperlink" Target="https://twiki.cern.ch/twiki/bin/view/AtlasProtected/SpeakersCommitteeHome#Talks_under_the_Speakers_Committ" TargetMode="External"/><Relationship Id="rId30" Type="http://schemas.openxmlformats.org/officeDocument/2006/relationships/hyperlink" Target="https://twiki.cern.ch/twiki/bin/view/AtlasProtected/SpeakersCommitteeHome#Speaker_selection" TargetMode="External"/><Relationship Id="rId35" Type="http://schemas.openxmlformats.org/officeDocument/2006/relationships/hyperlink" Target="https://twiki.cern.ch/twiki/bin/view/AtlasProtected/PubComNotes" TargetMode="External"/><Relationship Id="rId43" Type="http://schemas.openxmlformats.org/officeDocument/2006/relationships/hyperlink" Target="https://twiki.cern.ch/twiki/bin/view/AtlasProtected/Theses" TargetMode="External"/><Relationship Id="rId48" Type="http://schemas.openxmlformats.org/officeDocument/2006/relationships/hyperlink" Target="http://inspirehep.net/collection/Jobs" TargetMode="External"/><Relationship Id="rId8" Type="http://schemas.openxmlformats.org/officeDocument/2006/relationships/hyperlink" Target="https://glance.cern.ch/atlas/membership/" TargetMode="External"/><Relationship Id="rId3" Type="http://schemas.openxmlformats.org/officeDocument/2006/relationships/hyperlink" Target="https://espace.cern.ch/Administration-ATLAS-Secretariat/registration/_layouts/15/start.aspx#/" TargetMode="External"/><Relationship Id="rId12" Type="http://schemas.openxmlformats.org/officeDocument/2006/relationships/hyperlink" Target="http://usersoffice.web.cern.ch/content/arrival-what-you-need-do" TargetMode="External"/><Relationship Id="rId17" Type="http://schemas.openxmlformats.org/officeDocument/2006/relationships/hyperlink" Target="https://espace.cern.ch/Invitationletters/ATLAS/SitePages/Home.aspx" TargetMode="External"/><Relationship Id="rId25" Type="http://schemas.openxmlformats.org/officeDocument/2006/relationships/hyperlink" Target="https://atlas.web.cern.ch/Atlas/private/ATLAS_CB/CB_Approved_Documents/A89_PUB_policy_77.pdf" TargetMode="External"/><Relationship Id="rId33" Type="http://schemas.openxmlformats.org/officeDocument/2006/relationships/hyperlink" Target="https://atlas-otp.cern.ch/mao/client/cern.ppt.mao.app.gwt.MaoClient/MaoClient.html#home" TargetMode="External"/><Relationship Id="rId38" Type="http://schemas.openxmlformats.org/officeDocument/2006/relationships/hyperlink" Target="https://twiki.cern.ch/twiki/bin/view/AtlasProtected/PubComHome#Checklists_how_to_get_your_paper" TargetMode="External"/><Relationship Id="rId46" Type="http://schemas.openxmlformats.org/officeDocument/2006/relationships/hyperlink" Target="http://atlas.cern/jobs-other" TargetMode="External"/><Relationship Id="rId20" Type="http://schemas.openxmlformats.org/officeDocument/2006/relationships/hyperlink" Target="https://twiki.cern.ch/twiki/bin/view/Atlas/AuthorShipCommittee" TargetMode="External"/><Relationship Id="rId41" Type="http://schemas.openxmlformats.org/officeDocument/2006/relationships/hyperlink" Target="http://hepdata.cedar.ac.uk/" TargetMode="External"/><Relationship Id="rId1" Type="http://schemas.openxmlformats.org/officeDocument/2006/relationships/hyperlink" Target="https://twiki.cern.ch/twiki/bin/viewauth/Atlas/WelcometoATLAS" TargetMode="External"/><Relationship Id="rId6" Type="http://schemas.openxmlformats.org/officeDocument/2006/relationships/hyperlink" Target="https://indico.cern.ch/category/6848/" TargetMode="External"/></Relationships>
</file>

<file path=ppt/diagrams/_rels/drawing2.xml.rels><?xml version="1.0" encoding="UTF-8" standalone="yes"?>
<Relationships xmlns="http://schemas.openxmlformats.org/package/2006/relationships"><Relationship Id="rId13" Type="http://schemas.openxmlformats.org/officeDocument/2006/relationships/hyperlink" Target="http://usersoffice.web.cern.ch/What-you-should-know" TargetMode="External"/><Relationship Id="rId18" Type="http://schemas.openxmlformats.org/officeDocument/2006/relationships/hyperlink" Target="https://indico.cern.ch/category/397/" TargetMode="External"/><Relationship Id="rId26" Type="http://schemas.openxmlformats.org/officeDocument/2006/relationships/hyperlink" Target="https://twiki.cern.ch/twiki/bin/view/AtlasProtected/SpeakersCommitteeHome#Events_and_talks_not_under_the_S" TargetMode="External"/><Relationship Id="rId39" Type="http://schemas.openxmlformats.org/officeDocument/2006/relationships/hyperlink" Target="https://twiki.cern.ch/twiki/bin/viewauth/AtlasProtected/PhysicsOffice" TargetMode="External"/><Relationship Id="rId21" Type="http://schemas.openxmlformats.org/officeDocument/2006/relationships/hyperlink" Target="https://twiki.cern.ch/twiki/bin/view/Atlas/OtpShiftClasses" TargetMode="External"/><Relationship Id="rId34" Type="http://schemas.openxmlformats.org/officeDocument/2006/relationships/hyperlink" Target="https://twiki.cern.ch/twiki/bin/view/AtlasProtected/PubComHome" TargetMode="External"/><Relationship Id="rId42" Type="http://schemas.openxmlformats.org/officeDocument/2006/relationships/hyperlink" Target="https://atlas.web.cern.ch/Atlas/private/ATLAS_CB/CB_Approved_Documents/A68_GuidelinesPhysicsPolicy_2.pdf" TargetMode="External"/><Relationship Id="rId47" Type="http://schemas.openxmlformats.org/officeDocument/2006/relationships/hyperlink" Target="http://cms.cern/org/jobs" TargetMode="External"/><Relationship Id="rId50" Type="http://schemas.openxmlformats.org/officeDocument/2006/relationships/hyperlink" Target="http://usersoffice.web.cern.ch/formalities/termination-procedure" TargetMode="External"/><Relationship Id="rId7" Type="http://schemas.openxmlformats.org/officeDocument/2006/relationships/hyperlink" Target="http://bulletin.cern.ch/" TargetMode="External"/><Relationship Id="rId2" Type="http://schemas.openxmlformats.org/officeDocument/2006/relationships/hyperlink" Target="https://espace.cern.ch/Administration-ATLAS-Secretariat/_layouts/15/start.aspx#/SitePages/Home.aspx" TargetMode="External"/><Relationship Id="rId16" Type="http://schemas.openxmlformats.org/officeDocument/2006/relationships/hyperlink" Target="http://usersoffice.web.cern.ch/health-insurance-information" TargetMode="External"/><Relationship Id="rId29" Type="http://schemas.openxmlformats.org/officeDocument/2006/relationships/hyperlink" Target="https://twiki.cern.ch/twiki/bin/viewauth/AtlasProtected/SpeakersCommitteeHome#Information_on_what_can_and_can" TargetMode="External"/><Relationship Id="rId11" Type="http://schemas.openxmlformats.org/officeDocument/2006/relationships/hyperlink" Target="http://newcomersguide.web.cern.ch/" TargetMode="External"/><Relationship Id="rId24" Type="http://schemas.openxmlformats.org/officeDocument/2006/relationships/hyperlink" Target="https://atlas.web.cern.ch/Atlas/private/ATLAS_CB/CB_Approved_Documents/A81_AUTHOR_policy_7%208.pdf" TargetMode="External"/><Relationship Id="rId32" Type="http://schemas.openxmlformats.org/officeDocument/2006/relationships/hyperlink" Target="https://glance.cern.ch/atlas/speakers/scab/profile" TargetMode="External"/><Relationship Id="rId37" Type="http://schemas.openxmlformats.org/officeDocument/2006/relationships/hyperlink" Target="https://glance.cern.ch/atlas/" TargetMode="External"/><Relationship Id="rId40" Type="http://schemas.openxmlformats.org/officeDocument/2006/relationships/hyperlink" Target="https://arxiv.org/" TargetMode="External"/><Relationship Id="rId45" Type="http://schemas.openxmlformats.org/officeDocument/2006/relationships/hyperlink" Target="http://atlas.cern/jobs" TargetMode="External"/><Relationship Id="rId5" Type="http://schemas.openxmlformats.org/officeDocument/2006/relationships/hyperlink" Target="https://indico.cern.ch/category/2636/" TargetMode="External"/><Relationship Id="rId15" Type="http://schemas.openxmlformats.org/officeDocument/2006/relationships/hyperlink" Target="http://smb-dep.web.cern.ch/en/CERN_Housing" TargetMode="External"/><Relationship Id="rId23" Type="http://schemas.openxmlformats.org/officeDocument/2006/relationships/hyperlink" Target="https://twiki.cern.ch/twiki/bin/view/Atlas/AuthorShipCommittee#Qualification_of_a_new_member" TargetMode="External"/><Relationship Id="rId28" Type="http://schemas.openxmlformats.org/officeDocument/2006/relationships/hyperlink" Target="https://twiki.cern.ch/twiki/bin/view/AtlasProtected/SpeakersCommitteeFAQ" TargetMode="External"/><Relationship Id="rId36" Type="http://schemas.openxmlformats.org/officeDocument/2006/relationships/hyperlink" Target="http://cdsweb.cern.ch/record/1110290" TargetMode="External"/><Relationship Id="rId49" Type="http://schemas.openxmlformats.org/officeDocument/2006/relationships/hyperlink" Target="https://twiki.cern.ch/twiki/bin/view/AtlasProtected/AtlasPolicyJobTalks" TargetMode="External"/><Relationship Id="rId10" Type="http://schemas.openxmlformats.org/officeDocument/2006/relationships/hyperlink" Target="https://e-groups.cern.ch/e-groups/EgroupsSearchForm.do" TargetMode="External"/><Relationship Id="rId19" Type="http://schemas.openxmlformats.org/officeDocument/2006/relationships/hyperlink" Target="https://twiki.cern.ch/twiki/bin/view/Atlas/AuthorShipCommittee#List_of_high_priority_tasks_for" TargetMode="External"/><Relationship Id="rId31" Type="http://schemas.openxmlformats.org/officeDocument/2006/relationships/hyperlink" Target="https://twiki.cern.ch/twiki/bin/view/AtlasProtected/AtlasSCAB#The_SCAB_lists_of_high_priority" TargetMode="External"/><Relationship Id="rId44" Type="http://schemas.openxmlformats.org/officeDocument/2006/relationships/hyperlink" Target="http://library.cern/oa/submit/thesis" TargetMode="External"/><Relationship Id="rId4" Type="http://schemas.openxmlformats.org/officeDocument/2006/relationships/hyperlink" Target="https://account.cern.ch/account/" TargetMode="External"/><Relationship Id="rId9" Type="http://schemas.openxmlformats.org/officeDocument/2006/relationships/hyperlink" Target="https://ecsb.web.cern.ch/" TargetMode="External"/><Relationship Id="rId14" Type="http://schemas.openxmlformats.org/officeDocument/2006/relationships/hyperlink" Target="http://usersoffice.web.cern.ch/" TargetMode="External"/><Relationship Id="rId22" Type="http://schemas.openxmlformats.org/officeDocument/2006/relationships/hyperlink" Target="https://indico.cern.ch/category/6945/" TargetMode="External"/><Relationship Id="rId27" Type="http://schemas.openxmlformats.org/officeDocument/2006/relationships/hyperlink" Target="https://twiki.cern.ch/twiki/bin/view/AtlasProtected/SpeakersCommitteeHome#Talks_under_the_Speakers_Committ" TargetMode="External"/><Relationship Id="rId30" Type="http://schemas.openxmlformats.org/officeDocument/2006/relationships/hyperlink" Target="https://twiki.cern.ch/twiki/bin/view/AtlasProtected/SpeakersCommitteeHome#Speaker_selection" TargetMode="External"/><Relationship Id="rId35" Type="http://schemas.openxmlformats.org/officeDocument/2006/relationships/hyperlink" Target="https://twiki.cern.ch/twiki/bin/view/AtlasProtected/PubComNotes" TargetMode="External"/><Relationship Id="rId43" Type="http://schemas.openxmlformats.org/officeDocument/2006/relationships/hyperlink" Target="https://twiki.cern.ch/twiki/bin/view/AtlasProtected/Theses" TargetMode="External"/><Relationship Id="rId48" Type="http://schemas.openxmlformats.org/officeDocument/2006/relationships/hyperlink" Target="http://inspirehep.net/collection/Jobs" TargetMode="External"/><Relationship Id="rId8" Type="http://schemas.openxmlformats.org/officeDocument/2006/relationships/hyperlink" Target="https://glance.cern.ch/atlas/membership/" TargetMode="External"/><Relationship Id="rId3" Type="http://schemas.openxmlformats.org/officeDocument/2006/relationships/hyperlink" Target="https://espace.cern.ch/Administration-ATLAS-Secretariat/registration/_layouts/15/start.aspx#/" TargetMode="External"/><Relationship Id="rId12" Type="http://schemas.openxmlformats.org/officeDocument/2006/relationships/hyperlink" Target="http://usersoffice.web.cern.ch/content/arrival-what-you-need-do" TargetMode="External"/><Relationship Id="rId17" Type="http://schemas.openxmlformats.org/officeDocument/2006/relationships/hyperlink" Target="https://espace.cern.ch/Invitationletters/ATLAS/SitePages/Home.aspx" TargetMode="External"/><Relationship Id="rId25" Type="http://schemas.openxmlformats.org/officeDocument/2006/relationships/hyperlink" Target="https://atlas.web.cern.ch/Atlas/private/ATLAS_CB/CB_Approved_Documents/A89_PUB_policy_77.pdf" TargetMode="External"/><Relationship Id="rId33" Type="http://schemas.openxmlformats.org/officeDocument/2006/relationships/hyperlink" Target="https://atlas-otp.cern.ch/mao/client/cern.ppt.mao.app.gwt.MaoClient/MaoClient.html#home" TargetMode="External"/><Relationship Id="rId38" Type="http://schemas.openxmlformats.org/officeDocument/2006/relationships/hyperlink" Target="https://twiki.cern.ch/twiki/bin/view/AtlasProtected/PubComHome#Checklists_how_to_get_your_paper" TargetMode="External"/><Relationship Id="rId46" Type="http://schemas.openxmlformats.org/officeDocument/2006/relationships/hyperlink" Target="http://atlas.cern/jobs-other" TargetMode="External"/><Relationship Id="rId20" Type="http://schemas.openxmlformats.org/officeDocument/2006/relationships/hyperlink" Target="https://twiki.cern.ch/twiki/bin/view/Atlas/AuthorShipCommittee" TargetMode="External"/><Relationship Id="rId41" Type="http://schemas.openxmlformats.org/officeDocument/2006/relationships/hyperlink" Target="http://hepdata.cedar.ac.uk/" TargetMode="External"/><Relationship Id="rId1" Type="http://schemas.openxmlformats.org/officeDocument/2006/relationships/hyperlink" Target="https://twiki.cern.ch/twiki/bin/viewauth/Atlas/WelcometoATLAS" TargetMode="External"/><Relationship Id="rId6" Type="http://schemas.openxmlformats.org/officeDocument/2006/relationships/hyperlink" Target="https://indico.cern.ch/category/6848/"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448D9F-34D0-4E41-9A37-9C28E227420C}"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CA"/>
        </a:p>
      </dgm:t>
    </dgm:pt>
    <dgm:pt modelId="{7BA233AA-E147-4B5C-99FB-1AA5CC81E1F0}">
      <dgm:prSet phldrT="[Text]"/>
      <dgm:spPr/>
      <dgm:t>
        <a:bodyPr/>
        <a:lstStyle/>
        <a:p>
          <a:r>
            <a:rPr lang="en-CA" b="1" dirty="0"/>
            <a:t>Operations &amp; maintenance</a:t>
          </a:r>
        </a:p>
      </dgm:t>
    </dgm:pt>
    <dgm:pt modelId="{B3D9B409-D4C6-4DC3-A919-86F9C959BF32}" type="parTrans" cxnId="{ED714078-8D5E-4E27-B1FB-43611188A621}">
      <dgm:prSet/>
      <dgm:spPr/>
      <dgm:t>
        <a:bodyPr/>
        <a:lstStyle/>
        <a:p>
          <a:endParaRPr lang="en-CA"/>
        </a:p>
      </dgm:t>
    </dgm:pt>
    <dgm:pt modelId="{B750F4FD-6C35-4F9F-AD97-456BBE2844DB}" type="sibTrans" cxnId="{ED714078-8D5E-4E27-B1FB-43611188A621}">
      <dgm:prSet/>
      <dgm:spPr/>
      <dgm:t>
        <a:bodyPr/>
        <a:lstStyle/>
        <a:p>
          <a:endParaRPr lang="en-CA"/>
        </a:p>
      </dgm:t>
    </dgm:pt>
    <dgm:pt modelId="{FEE3CC17-5092-475F-AA8D-06F3EC89F90C}">
      <dgm:prSet phldrT="[Text]"/>
      <dgm:spPr/>
      <dgm:t>
        <a:bodyPr/>
        <a:lstStyle/>
        <a:p>
          <a:r>
            <a:rPr lang="en-CA" b="1" dirty="0"/>
            <a:t>Upgrade</a:t>
          </a:r>
        </a:p>
      </dgm:t>
    </dgm:pt>
    <dgm:pt modelId="{97875968-22A9-4E0D-A3C6-D0493657DDF8}" type="parTrans" cxnId="{7799309B-675B-43D1-98E5-65A53DD41644}">
      <dgm:prSet/>
      <dgm:spPr/>
      <dgm:t>
        <a:bodyPr/>
        <a:lstStyle/>
        <a:p>
          <a:endParaRPr lang="en-CA"/>
        </a:p>
      </dgm:t>
    </dgm:pt>
    <dgm:pt modelId="{80B60458-7DDC-4B03-BB12-824DFE2188A1}" type="sibTrans" cxnId="{7799309B-675B-43D1-98E5-65A53DD41644}">
      <dgm:prSet/>
      <dgm:spPr/>
      <dgm:t>
        <a:bodyPr/>
        <a:lstStyle/>
        <a:p>
          <a:endParaRPr lang="en-CA"/>
        </a:p>
      </dgm:t>
    </dgm:pt>
    <dgm:pt modelId="{1339D88D-B896-4234-8801-2471F0883DC6}" type="pres">
      <dgm:prSet presAssocID="{0C448D9F-34D0-4E41-9A37-9C28E227420C}" presName="compositeShape" presStyleCnt="0">
        <dgm:presLayoutVars>
          <dgm:chMax val="2"/>
          <dgm:dir/>
          <dgm:resizeHandles val="exact"/>
        </dgm:presLayoutVars>
      </dgm:prSet>
      <dgm:spPr/>
    </dgm:pt>
    <dgm:pt modelId="{D26ED757-C197-4E34-964F-AE167B719122}" type="pres">
      <dgm:prSet presAssocID="{0C448D9F-34D0-4E41-9A37-9C28E227420C}" presName="divider" presStyleLbl="fgShp" presStyleIdx="0" presStyleCnt="1" custScaleY="225958"/>
      <dgm:spPr>
        <a:solidFill>
          <a:schemeClr val="tx2">
            <a:lumMod val="20000"/>
            <a:lumOff val="80000"/>
          </a:schemeClr>
        </a:solidFill>
      </dgm:spPr>
      <dgm:extLst>
        <a:ext uri="{E40237B7-FDA0-4F09-8148-C483321AD2D9}">
          <dgm14:cNvPr xmlns:dgm14="http://schemas.microsoft.com/office/drawing/2010/diagram" id="0" name="" title="Physics output"/>
        </a:ext>
      </dgm:extLst>
    </dgm:pt>
    <dgm:pt modelId="{9F0B6CCF-ADC7-49DC-A3A1-A76A610151B4}" type="pres">
      <dgm:prSet presAssocID="{7BA233AA-E147-4B5C-99FB-1AA5CC81E1F0}" presName="downArrow" presStyleLbl="node1" presStyleIdx="0" presStyleCnt="2"/>
      <dgm:spPr>
        <a:gradFill rotWithShape="0">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4293DF16-9DA8-4266-AB7B-629CC9B582AD}" type="pres">
      <dgm:prSet presAssocID="{7BA233AA-E147-4B5C-99FB-1AA5CC81E1F0}" presName="downArrowText" presStyleLbl="revTx" presStyleIdx="0" presStyleCnt="2">
        <dgm:presLayoutVars>
          <dgm:bulletEnabled val="1"/>
        </dgm:presLayoutVars>
      </dgm:prSet>
      <dgm:spPr/>
    </dgm:pt>
    <dgm:pt modelId="{AFC7AE66-5F79-45A4-A02C-835EAF076059}" type="pres">
      <dgm:prSet presAssocID="{FEE3CC17-5092-475F-AA8D-06F3EC89F90C}" presName="upArrow" presStyleLbl="node1" presStyleIdx="1" presStyleCnt="2"/>
      <dgm:spPr>
        <a:gradFill rotWithShape="0">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pt>
    <dgm:pt modelId="{C8F17B22-08B9-44E6-A616-CDE21684A89E}" type="pres">
      <dgm:prSet presAssocID="{FEE3CC17-5092-475F-AA8D-06F3EC89F90C}" presName="upArrowText" presStyleLbl="revTx" presStyleIdx="1" presStyleCnt="2" custLinFactNeighborY="-6470">
        <dgm:presLayoutVars>
          <dgm:bulletEnabled val="1"/>
        </dgm:presLayoutVars>
      </dgm:prSet>
      <dgm:spPr/>
    </dgm:pt>
  </dgm:ptLst>
  <dgm:cxnLst>
    <dgm:cxn modelId="{9C531F5D-CF15-44F7-A51A-379BFFF0FF4B}" type="presOf" srcId="{FEE3CC17-5092-475F-AA8D-06F3EC89F90C}" destId="{C8F17B22-08B9-44E6-A616-CDE21684A89E}" srcOrd="0" destOrd="0" presId="urn:microsoft.com/office/officeart/2005/8/layout/arrow3"/>
    <dgm:cxn modelId="{ED714078-8D5E-4E27-B1FB-43611188A621}" srcId="{0C448D9F-34D0-4E41-9A37-9C28E227420C}" destId="{7BA233AA-E147-4B5C-99FB-1AA5CC81E1F0}" srcOrd="0" destOrd="0" parTransId="{B3D9B409-D4C6-4DC3-A919-86F9C959BF32}" sibTransId="{B750F4FD-6C35-4F9F-AD97-456BBE2844DB}"/>
    <dgm:cxn modelId="{7799309B-675B-43D1-98E5-65A53DD41644}" srcId="{0C448D9F-34D0-4E41-9A37-9C28E227420C}" destId="{FEE3CC17-5092-475F-AA8D-06F3EC89F90C}" srcOrd="1" destOrd="0" parTransId="{97875968-22A9-4E0D-A3C6-D0493657DDF8}" sibTransId="{80B60458-7DDC-4B03-BB12-824DFE2188A1}"/>
    <dgm:cxn modelId="{EB27A8B4-9BE4-4084-A807-EED62D242C73}" type="presOf" srcId="{7BA233AA-E147-4B5C-99FB-1AA5CC81E1F0}" destId="{4293DF16-9DA8-4266-AB7B-629CC9B582AD}" srcOrd="0" destOrd="0" presId="urn:microsoft.com/office/officeart/2005/8/layout/arrow3"/>
    <dgm:cxn modelId="{F092E2D9-F1D7-442B-9ECF-A0D9C025D814}" type="presOf" srcId="{0C448D9F-34D0-4E41-9A37-9C28E227420C}" destId="{1339D88D-B896-4234-8801-2471F0883DC6}" srcOrd="0" destOrd="0" presId="urn:microsoft.com/office/officeart/2005/8/layout/arrow3"/>
    <dgm:cxn modelId="{C242B1C5-6260-4322-8BA8-073CD2A6AE8B}" type="presParOf" srcId="{1339D88D-B896-4234-8801-2471F0883DC6}" destId="{D26ED757-C197-4E34-964F-AE167B719122}" srcOrd="0" destOrd="0" presId="urn:microsoft.com/office/officeart/2005/8/layout/arrow3"/>
    <dgm:cxn modelId="{0366A04B-B675-4B47-877B-9CA5718AA3D1}" type="presParOf" srcId="{1339D88D-B896-4234-8801-2471F0883DC6}" destId="{9F0B6CCF-ADC7-49DC-A3A1-A76A610151B4}" srcOrd="1" destOrd="0" presId="urn:microsoft.com/office/officeart/2005/8/layout/arrow3"/>
    <dgm:cxn modelId="{5A536830-36BD-49B5-8D21-40413F9C611A}" type="presParOf" srcId="{1339D88D-B896-4234-8801-2471F0883DC6}" destId="{4293DF16-9DA8-4266-AB7B-629CC9B582AD}" srcOrd="2" destOrd="0" presId="urn:microsoft.com/office/officeart/2005/8/layout/arrow3"/>
    <dgm:cxn modelId="{2FDA42B6-8CDD-407F-997D-64CF8F8A83AF}" type="presParOf" srcId="{1339D88D-B896-4234-8801-2471F0883DC6}" destId="{AFC7AE66-5F79-45A4-A02C-835EAF076059}" srcOrd="3" destOrd="0" presId="urn:microsoft.com/office/officeart/2005/8/layout/arrow3"/>
    <dgm:cxn modelId="{F6E47A3B-D97A-4D2A-97AB-5A7BF2EDAC7F}" type="presParOf" srcId="{1339D88D-B896-4234-8801-2471F0883DC6}" destId="{C8F17B22-08B9-44E6-A616-CDE21684A89E}" srcOrd="4" destOrd="0" presId="urn:microsoft.com/office/officeart/2005/8/layout/arrow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B25403-CF21-476A-961C-076BC4B7DAE8}"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CA"/>
        </a:p>
      </dgm:t>
    </dgm:pt>
    <dgm:pt modelId="{BF5230FF-9C19-4082-92A7-73C3CC9A2605}">
      <dgm:prSet phldrT="[Text]" custT="1"/>
      <dgm:spPr>
        <a:noFill/>
        <a:ln w="50800">
          <a:solidFill>
            <a:srgbClr val="0099CC"/>
          </a:solidFill>
        </a:ln>
      </dgm:spPr>
      <dgm:t>
        <a:bodyPr anchor="t"/>
        <a:lstStyle/>
        <a:p>
          <a:pPr algn="ctr">
            <a:spcAft>
              <a:spcPts val="200"/>
            </a:spcAft>
          </a:pPr>
          <a:r>
            <a:rPr lang="en-CA" sz="2000" b="1" dirty="0">
              <a:solidFill>
                <a:schemeClr val="tx1"/>
              </a:solidFill>
              <a:hlinkClick xmlns:r="http://schemas.openxmlformats.org/officeDocument/2006/relationships" r:id="rId1"/>
            </a:rPr>
            <a:t>Welcome to ATLAS!</a:t>
          </a:r>
          <a:endParaRPr lang="en-CA" sz="2000" b="1" dirty="0">
            <a:solidFill>
              <a:schemeClr val="tx1"/>
            </a:solidFill>
          </a:endParaRPr>
        </a:p>
        <a:p>
          <a:pPr algn="just">
            <a:spcAft>
              <a:spcPts val="200"/>
            </a:spcAft>
          </a:pPr>
          <a:r>
            <a:rPr lang="en-CA" sz="1100" dirty="0">
              <a:solidFill>
                <a:schemeClr val="tx1"/>
              </a:solidFill>
              <a:sym typeface="Symbol" panose="05050102010706020507" pitchFamily="18" charset="2"/>
            </a:rPr>
            <a:t> </a:t>
          </a:r>
          <a:r>
            <a:rPr lang="en-CA" sz="1100" dirty="0">
              <a:solidFill>
                <a:schemeClr val="tx1"/>
              </a:solidFill>
              <a:sym typeface="Symbol" panose="05050102010706020507" pitchFamily="18" charset="2"/>
              <a:hlinkClick xmlns:r="http://schemas.openxmlformats.org/officeDocument/2006/relationships" r:id="rId2"/>
            </a:rPr>
            <a:t>ATLAS secretariat</a:t>
          </a:r>
          <a:r>
            <a:rPr lang="en-CA" sz="1100" dirty="0">
              <a:solidFill>
                <a:schemeClr val="tx1"/>
              </a:solidFill>
              <a:sym typeface="Symbol" panose="05050102010706020507" pitchFamily="18" charset="2"/>
            </a:rPr>
            <a:t>: m</a:t>
          </a:r>
          <a:r>
            <a:rPr lang="en-CA" sz="1100" dirty="0">
              <a:solidFill>
                <a:schemeClr val="tx1"/>
              </a:solidFill>
            </a:rPr>
            <a:t>y team leader </a:t>
          </a:r>
          <a:r>
            <a:rPr lang="en-CA" sz="1100" dirty="0">
              <a:solidFill>
                <a:schemeClr val="tx1"/>
              </a:solidFill>
              <a:hlinkClick xmlns:r="http://schemas.openxmlformats.org/officeDocument/2006/relationships" r:id="rId3"/>
            </a:rPr>
            <a:t>registers me</a:t>
          </a:r>
          <a:r>
            <a:rPr lang="en-CA" sz="1100" dirty="0">
              <a:solidFill>
                <a:schemeClr val="tx1"/>
              </a:solidFill>
            </a:rPr>
            <a:t> and gets me a </a:t>
          </a:r>
          <a:r>
            <a:rPr lang="en-CA" sz="1100" dirty="0">
              <a:solidFill>
                <a:schemeClr val="tx1"/>
              </a:solidFill>
              <a:hlinkClick xmlns:r="http://schemas.openxmlformats.org/officeDocument/2006/relationships" r:id="rId4"/>
            </a:rPr>
            <a:t>CERN computer account</a:t>
          </a:r>
          <a:r>
            <a:rPr lang="en-CA" sz="1100" dirty="0">
              <a:solidFill>
                <a:schemeClr val="tx1"/>
              </a:solidFill>
            </a:rPr>
            <a:t>.</a:t>
          </a:r>
        </a:p>
        <a:p>
          <a:pPr algn="just">
            <a:spcAft>
              <a:spcPts val="200"/>
            </a:spcAft>
          </a:pPr>
          <a:r>
            <a:rPr lang="en-CA" sz="1100" dirty="0">
              <a:solidFill>
                <a:schemeClr val="tx1"/>
              </a:solidFill>
              <a:sym typeface="Symbol" panose="05050102010706020507" pitchFamily="18" charset="2"/>
            </a:rPr>
            <a:t> </a:t>
          </a:r>
          <a:r>
            <a:rPr lang="en-CA" sz="1100" dirty="0">
              <a:solidFill>
                <a:schemeClr val="tx1"/>
              </a:solidFill>
            </a:rPr>
            <a:t>Learn about ATLAS/CERN at </a:t>
          </a:r>
          <a:r>
            <a:rPr lang="en-CA" sz="1100" dirty="0">
              <a:solidFill>
                <a:schemeClr val="tx1"/>
              </a:solidFill>
              <a:hlinkClick xmlns:r="http://schemas.openxmlformats.org/officeDocument/2006/relationships" r:id="rId5"/>
            </a:rPr>
            <a:t>Weekly Meeting</a:t>
          </a:r>
          <a:r>
            <a:rPr lang="en-CA" sz="1100" dirty="0">
              <a:solidFill>
                <a:schemeClr val="tx1"/>
              </a:solidFill>
            </a:rPr>
            <a:t>, at </a:t>
          </a:r>
          <a:r>
            <a:rPr lang="en-CA" sz="1100" dirty="0">
              <a:solidFill>
                <a:schemeClr val="tx1"/>
              </a:solidFill>
              <a:hlinkClick xmlns:r="http://schemas.openxmlformats.org/officeDocument/2006/relationships" r:id="rId6"/>
            </a:rPr>
            <a:t>ATLAS Collaboration Weeks</a:t>
          </a:r>
          <a:r>
            <a:rPr lang="en-CA" sz="1100" dirty="0">
              <a:solidFill>
                <a:schemeClr val="tx1"/>
              </a:solidFill>
            </a:rPr>
            <a:t>, in the </a:t>
          </a:r>
          <a:r>
            <a:rPr lang="en-CA" sz="1100" dirty="0">
              <a:solidFill>
                <a:schemeClr val="tx1"/>
              </a:solidFill>
              <a:hlinkClick xmlns:r="http://schemas.openxmlformats.org/officeDocument/2006/relationships" r:id="rId7"/>
            </a:rPr>
            <a:t>CERN Bulletin</a:t>
          </a:r>
          <a:r>
            <a:rPr lang="en-CA" sz="1100" dirty="0">
              <a:solidFill>
                <a:schemeClr val="tx1"/>
              </a:solidFill>
            </a:rPr>
            <a:t>.</a:t>
          </a:r>
        </a:p>
        <a:p>
          <a:pPr algn="just">
            <a:spcAft>
              <a:spcPts val="200"/>
            </a:spcAft>
          </a:pPr>
          <a:r>
            <a:rPr lang="en-CA" sz="1100" dirty="0">
              <a:solidFill>
                <a:schemeClr val="tx1"/>
              </a:solidFill>
              <a:sym typeface="Symbol" panose="05050102010706020507" pitchFamily="18" charset="2"/>
            </a:rPr>
            <a:t> </a:t>
          </a:r>
          <a:r>
            <a:rPr lang="en-CA" sz="1100" dirty="0">
              <a:solidFill>
                <a:schemeClr val="tx1"/>
              </a:solidFill>
            </a:rPr>
            <a:t>Your info in the </a:t>
          </a:r>
          <a:r>
            <a:rPr lang="en-CA" sz="1100" dirty="0">
              <a:solidFill>
                <a:schemeClr val="tx1"/>
              </a:solidFill>
              <a:hlinkClick xmlns:r="http://schemas.openxmlformats.org/officeDocument/2006/relationships" r:id="rId8"/>
            </a:rPr>
            <a:t>GLANCE membership database.  </a:t>
          </a:r>
          <a:endParaRPr lang="en-CA" sz="1100" dirty="0">
            <a:solidFill>
              <a:schemeClr val="tx1"/>
            </a:solidFill>
          </a:endParaRPr>
        </a:p>
        <a:p>
          <a:pPr algn="just">
            <a:spcAft>
              <a:spcPts val="200"/>
            </a:spcAft>
          </a:pPr>
          <a:r>
            <a:rPr lang="en-CA" sz="1100" dirty="0">
              <a:solidFill>
                <a:schemeClr val="tx1"/>
              </a:solidFill>
              <a:sym typeface="Symbol" panose="05050102010706020507" pitchFamily="18" charset="2"/>
            </a:rPr>
            <a:t> </a:t>
          </a:r>
          <a:r>
            <a:rPr lang="en-CA" sz="1100" dirty="0">
              <a:solidFill>
                <a:schemeClr val="tx1"/>
              </a:solidFill>
              <a:hlinkClick xmlns:r="http://schemas.openxmlformats.org/officeDocument/2006/relationships" r:id="rId9"/>
            </a:rPr>
            <a:t>Early Career Scientist Board </a:t>
          </a:r>
          <a:r>
            <a:rPr lang="en-CA" sz="1100" dirty="0">
              <a:solidFill>
                <a:schemeClr val="tx1"/>
              </a:solidFill>
            </a:rPr>
            <a:t>and joining </a:t>
          </a:r>
          <a:r>
            <a:rPr lang="en-CA" sz="1100" dirty="0">
              <a:solidFill>
                <a:schemeClr val="tx1"/>
              </a:solidFill>
              <a:hlinkClick xmlns:r="http://schemas.openxmlformats.org/officeDocument/2006/relationships" r:id="rId10"/>
            </a:rPr>
            <a:t>e-groups</a:t>
          </a:r>
          <a:r>
            <a:rPr lang="en-CA" sz="1100" dirty="0">
              <a:solidFill>
                <a:schemeClr val="tx1"/>
              </a:solidFill>
            </a:rPr>
            <a:t>.</a:t>
          </a:r>
        </a:p>
      </dgm:t>
    </dgm:pt>
    <dgm:pt modelId="{CE490226-599F-4800-AAC1-3ED526C78627}" type="parTrans" cxnId="{D7D63B99-3CA9-4E3E-A8AA-4ED3FF09E1C7}">
      <dgm:prSet/>
      <dgm:spPr/>
      <dgm:t>
        <a:bodyPr/>
        <a:lstStyle/>
        <a:p>
          <a:endParaRPr lang="en-CA" sz="1600"/>
        </a:p>
      </dgm:t>
    </dgm:pt>
    <dgm:pt modelId="{F23BDC11-9B48-4D18-A84B-9F8C48C2CFE4}" type="sibTrans" cxnId="{D7D63B99-3CA9-4E3E-A8AA-4ED3FF09E1C7}">
      <dgm:prSet/>
      <dgm:spPr>
        <a:gradFill rotWithShape="0">
          <a:gsLst>
            <a:gs pos="0">
              <a:srgbClr val="3399FF"/>
            </a:gs>
            <a:gs pos="85000">
              <a:srgbClr val="66CCFF"/>
            </a:gs>
            <a:gs pos="100000">
              <a:srgbClr val="66CCFF"/>
            </a:gs>
          </a:gsLst>
          <a:lin ang="5400000" scaled="1"/>
        </a:gradFill>
      </dgm:spPr>
      <dgm:t>
        <a:bodyPr/>
        <a:lstStyle/>
        <a:p>
          <a:endParaRPr lang="en-CA" sz="1600"/>
        </a:p>
      </dgm:t>
    </dgm:pt>
    <dgm:pt modelId="{627E5358-C9D1-4E48-A3CB-83E271C0F3FB}">
      <dgm:prSet phldrT="[Text]" custT="1"/>
      <dgm:spPr>
        <a:noFill/>
        <a:ln w="31750">
          <a:solidFill>
            <a:srgbClr val="0099FF"/>
          </a:solidFill>
        </a:ln>
      </dgm:spPr>
      <dgm:t>
        <a:bodyPr anchor="t"/>
        <a:lstStyle/>
        <a:p>
          <a:pPr algn="ctr"/>
          <a:r>
            <a:rPr lang="en-CA" sz="1200" b="1" dirty="0">
              <a:solidFill>
                <a:schemeClr val="tx1"/>
              </a:solidFill>
            </a:rPr>
            <a:t>I am ready to work on ATLAS!</a:t>
          </a:r>
        </a:p>
        <a:p>
          <a:pPr algn="l"/>
          <a:r>
            <a:rPr lang="en-CA" sz="1200" dirty="0">
              <a:solidFill>
                <a:schemeClr val="tx1"/>
              </a:solidFill>
              <a:sym typeface="Symbol" panose="05050102010706020507" pitchFamily="18" charset="2"/>
            </a:rPr>
            <a:t> </a:t>
          </a:r>
          <a:r>
            <a:rPr lang="en-CA" sz="1100" dirty="0">
              <a:solidFill>
                <a:schemeClr val="tx1"/>
              </a:solidFill>
            </a:rPr>
            <a:t>Coming to </a:t>
          </a:r>
          <a:r>
            <a:rPr lang="en-CA" sz="1100" dirty="0">
              <a:solidFill>
                <a:schemeClr val="tx1"/>
              </a:solidFill>
              <a:hlinkClick xmlns:r="http://schemas.openxmlformats.org/officeDocument/2006/relationships" r:id="rId11"/>
            </a:rPr>
            <a:t>CERN for the first time</a:t>
          </a:r>
          <a:r>
            <a:rPr lang="en-CA" sz="1100" dirty="0">
              <a:solidFill>
                <a:schemeClr val="tx1"/>
              </a:solidFill>
            </a:rPr>
            <a:t>: what you and your team leader need  </a:t>
          </a:r>
          <a:r>
            <a:rPr lang="en-CA" sz="1100" dirty="0">
              <a:solidFill>
                <a:schemeClr val="tx1"/>
              </a:solidFill>
              <a:hlinkClick xmlns:r="http://schemas.openxmlformats.org/officeDocument/2006/relationships" r:id="rId12"/>
            </a:rPr>
            <a:t>to do</a:t>
          </a:r>
          <a:r>
            <a:rPr lang="en-CA" sz="1100" dirty="0">
              <a:solidFill>
                <a:schemeClr val="tx1"/>
              </a:solidFill>
            </a:rPr>
            <a:t> and </a:t>
          </a:r>
          <a:r>
            <a:rPr lang="en-CA" sz="1100" dirty="0">
              <a:solidFill>
                <a:schemeClr val="tx1"/>
              </a:solidFill>
              <a:hlinkClick xmlns:r="http://schemas.openxmlformats.org/officeDocument/2006/relationships" r:id="rId13"/>
            </a:rPr>
            <a:t>to know</a:t>
          </a:r>
          <a:r>
            <a:rPr lang="en-CA" sz="1100" dirty="0">
              <a:solidFill>
                <a:schemeClr val="tx1"/>
              </a:solidFill>
            </a:rPr>
            <a:t>; </a:t>
          </a:r>
          <a:r>
            <a:rPr lang="en-CA" sz="1100" dirty="0">
              <a:solidFill>
                <a:schemeClr val="tx1"/>
              </a:solidFill>
              <a:hlinkClick xmlns:r="http://schemas.openxmlformats.org/officeDocument/2006/relationships" r:id="rId14"/>
            </a:rPr>
            <a:t>CERN Users’ Office</a:t>
          </a:r>
          <a:r>
            <a:rPr lang="en-CA" sz="1100" dirty="0">
              <a:solidFill>
                <a:schemeClr val="tx1"/>
              </a:solidFill>
            </a:rPr>
            <a:t>, </a:t>
          </a:r>
          <a:r>
            <a:rPr lang="en-CA" sz="1100" dirty="0">
              <a:solidFill>
                <a:schemeClr val="tx1"/>
              </a:solidFill>
              <a:hlinkClick xmlns:r="http://schemas.openxmlformats.org/officeDocument/2006/relationships" r:id="rId15"/>
            </a:rPr>
            <a:t>hostel</a:t>
          </a:r>
          <a:r>
            <a:rPr lang="en-CA" sz="1100" dirty="0">
              <a:solidFill>
                <a:schemeClr val="tx1"/>
              </a:solidFill>
            </a:rPr>
            <a:t>, </a:t>
          </a:r>
          <a:r>
            <a:rPr lang="en-CA" sz="1100" dirty="0">
              <a:solidFill>
                <a:schemeClr val="tx1"/>
              </a:solidFill>
              <a:hlinkClick xmlns:r="http://schemas.openxmlformats.org/officeDocument/2006/relationships" r:id="rId16"/>
            </a:rPr>
            <a:t>health insurance</a:t>
          </a:r>
          <a:r>
            <a:rPr lang="en-CA" sz="1100" dirty="0">
              <a:solidFill>
                <a:schemeClr val="tx1"/>
              </a:solidFill>
            </a:rPr>
            <a:t>, </a:t>
          </a:r>
          <a:r>
            <a:rPr lang="en-CA" sz="1100" dirty="0">
              <a:solidFill>
                <a:schemeClr val="tx1"/>
              </a:solidFill>
              <a:hlinkClick xmlns:r="http://schemas.openxmlformats.org/officeDocument/2006/relationships" r:id="rId17"/>
            </a:rPr>
            <a:t>visa info</a:t>
          </a:r>
          <a:r>
            <a:rPr lang="en-CA" sz="1100" dirty="0">
              <a:solidFill>
                <a:schemeClr val="tx1"/>
              </a:solidFill>
            </a:rPr>
            <a:t> </a:t>
          </a:r>
        </a:p>
        <a:p>
          <a:pPr algn="l"/>
          <a:r>
            <a:rPr lang="en-CA" sz="1100" dirty="0">
              <a:solidFill>
                <a:schemeClr val="tx1"/>
              </a:solidFill>
              <a:sym typeface="Symbol" panose="05050102010706020507" pitchFamily="18" charset="2"/>
            </a:rPr>
            <a:t> </a:t>
          </a:r>
          <a:r>
            <a:rPr lang="en-CA" sz="1100" dirty="0">
              <a:solidFill>
                <a:srgbClr val="FF0000"/>
              </a:solidFill>
              <a:hlinkClick xmlns:r="http://schemas.openxmlformats.org/officeDocument/2006/relationships" r:id="rId18">
                <a:extLst>
                  <a:ext uri="{A12FA001-AC4F-418D-AE19-62706E023703}">
                    <ahyp:hlinkClr xmlns:ahyp="http://schemas.microsoft.com/office/drawing/2018/hyperlinkcolor" val="tx"/>
                  </a:ext>
                </a:extLst>
              </a:hlinkClick>
            </a:rPr>
            <a:t>Induction Day and Software Tutorial</a:t>
          </a:r>
          <a:r>
            <a:rPr lang="en-CA" sz="1100" dirty="0">
              <a:solidFill>
                <a:srgbClr val="FF0000"/>
              </a:solidFill>
            </a:rPr>
            <a:t> </a:t>
          </a:r>
          <a:r>
            <a:rPr lang="en-CA" sz="1100" dirty="0">
              <a:solidFill>
                <a:schemeClr val="tx1"/>
              </a:solidFill>
            </a:rPr>
            <a:t>(3x/year).</a:t>
          </a:r>
        </a:p>
        <a:p>
          <a:pPr algn="l"/>
          <a:r>
            <a:rPr lang="en-CA" sz="1100" dirty="0">
              <a:solidFill>
                <a:schemeClr val="tx1"/>
              </a:solidFill>
              <a:sym typeface="Symbol" panose="05050102010706020507" pitchFamily="18" charset="2"/>
            </a:rPr>
            <a:t> </a:t>
          </a:r>
          <a:r>
            <a:rPr lang="en-CA" sz="1100" dirty="0">
              <a:solidFill>
                <a:schemeClr val="tx1"/>
              </a:solidFill>
              <a:hlinkClick xmlns:r="http://schemas.openxmlformats.org/officeDocument/2006/relationships" r:id="rId19"/>
            </a:rPr>
            <a:t>Qualification Tasks</a:t>
          </a:r>
          <a:r>
            <a:rPr lang="en-CA" sz="1100" dirty="0">
              <a:solidFill>
                <a:schemeClr val="tx1"/>
              </a:solidFill>
            </a:rPr>
            <a:t> &amp; the </a:t>
          </a:r>
          <a:r>
            <a:rPr lang="en-CA" sz="1100" dirty="0">
              <a:solidFill>
                <a:schemeClr val="tx1"/>
              </a:solidFill>
              <a:hlinkClick xmlns:r="http://schemas.openxmlformats.org/officeDocument/2006/relationships" r:id="rId20"/>
            </a:rPr>
            <a:t>path to Authorship</a:t>
          </a:r>
          <a:r>
            <a:rPr lang="en-CA" sz="1100" dirty="0">
              <a:solidFill>
                <a:schemeClr val="tx1"/>
              </a:solidFill>
            </a:rPr>
            <a:t>.</a:t>
          </a:r>
        </a:p>
        <a:p>
          <a:pPr algn="l"/>
          <a:r>
            <a:rPr lang="en-CA" sz="1100" dirty="0">
              <a:solidFill>
                <a:schemeClr val="tx1"/>
              </a:solidFill>
              <a:sym typeface="Symbol" panose="05050102010706020507" pitchFamily="18" charset="2"/>
            </a:rPr>
            <a:t> </a:t>
          </a:r>
          <a:r>
            <a:rPr lang="en-CA" sz="1100" dirty="0">
              <a:solidFill>
                <a:schemeClr val="tx1"/>
              </a:solidFill>
            </a:rPr>
            <a:t>What are </a:t>
          </a:r>
          <a:r>
            <a:rPr lang="en-CA" sz="1100" dirty="0">
              <a:solidFill>
                <a:schemeClr val="tx1"/>
              </a:solidFill>
              <a:hlinkClick xmlns:r="http://schemas.openxmlformats.org/officeDocument/2006/relationships" r:id="rId21"/>
            </a:rPr>
            <a:t>Class-1,2,3 OTP tasks</a:t>
          </a:r>
          <a:r>
            <a:rPr lang="en-CA" sz="1100" dirty="0">
              <a:solidFill>
                <a:schemeClr val="tx1"/>
              </a:solidFill>
            </a:rPr>
            <a:t>?</a:t>
          </a:r>
        </a:p>
        <a:p>
          <a:pPr algn="l"/>
          <a:r>
            <a:rPr lang="en-CA" sz="1100" dirty="0">
              <a:solidFill>
                <a:schemeClr val="tx1"/>
              </a:solidFill>
              <a:sym typeface="Symbol" panose="05050102010706020507" pitchFamily="18" charset="2"/>
            </a:rPr>
            <a:t> </a:t>
          </a:r>
          <a:r>
            <a:rPr lang="en-CA" sz="1100" dirty="0">
              <a:solidFill>
                <a:schemeClr val="tx1"/>
              </a:solidFill>
              <a:sym typeface="Symbol" panose="05050102010706020507" pitchFamily="18" charset="2"/>
              <a:hlinkClick xmlns:r="http://schemas.openxmlformats.org/officeDocument/2006/relationships" r:id="rId22"/>
            </a:rPr>
            <a:t>Physics and Performance Weeks &amp; workshops</a:t>
          </a:r>
          <a:r>
            <a:rPr lang="en-CA" sz="1100" dirty="0">
              <a:solidFill>
                <a:schemeClr val="tx1"/>
              </a:solidFill>
              <a:sym typeface="Symbol" panose="05050102010706020507" pitchFamily="18" charset="2"/>
            </a:rPr>
            <a:t>.</a:t>
          </a:r>
          <a:endParaRPr lang="en-CA" sz="1100" dirty="0">
            <a:solidFill>
              <a:schemeClr val="tx1"/>
            </a:solidFill>
          </a:endParaRPr>
        </a:p>
      </dgm:t>
    </dgm:pt>
    <dgm:pt modelId="{1046455F-4DFE-43AD-8C9D-8E61254034A7}" type="parTrans" cxnId="{969F63A7-DFD0-432F-AFFA-17D7F8F498AF}">
      <dgm:prSet/>
      <dgm:spPr/>
      <dgm:t>
        <a:bodyPr/>
        <a:lstStyle/>
        <a:p>
          <a:endParaRPr lang="en-CA" sz="1600"/>
        </a:p>
      </dgm:t>
    </dgm:pt>
    <dgm:pt modelId="{F114B8C1-E363-48FA-93CE-7E1C2C922CE1}" type="sibTrans" cxnId="{969F63A7-DFD0-432F-AFFA-17D7F8F498AF}">
      <dgm:prSet/>
      <dgm:spPr/>
      <dgm:t>
        <a:bodyPr/>
        <a:lstStyle/>
        <a:p>
          <a:endParaRPr lang="en-CA" sz="1600"/>
        </a:p>
      </dgm:t>
    </dgm:pt>
    <dgm:pt modelId="{1C73ED4D-7C52-4C2E-835D-6B630AA25E1B}">
      <dgm:prSet phldrT="[Text]" custT="1"/>
      <dgm:spPr>
        <a:noFill/>
        <a:ln w="31750">
          <a:solidFill>
            <a:srgbClr val="0066FF"/>
          </a:solidFill>
        </a:ln>
      </dgm:spPr>
      <dgm:t>
        <a:bodyPr anchor="t"/>
        <a:lstStyle/>
        <a:p>
          <a:pPr algn="ctr"/>
          <a:r>
            <a:rPr lang="en-CA" sz="1200" b="1" dirty="0">
              <a:solidFill>
                <a:schemeClr val="tx1"/>
              </a:solidFill>
            </a:rPr>
            <a:t>I am ready to become a qualified author!</a:t>
          </a:r>
        </a:p>
        <a:p>
          <a:pPr algn="l"/>
          <a:r>
            <a:rPr lang="en-CA" sz="1200" dirty="0">
              <a:solidFill>
                <a:schemeClr val="tx1"/>
              </a:solidFill>
              <a:sym typeface="Symbol" panose="05050102010706020507" pitchFamily="18" charset="2"/>
            </a:rPr>
            <a:t> </a:t>
          </a:r>
          <a:r>
            <a:rPr lang="en-CA" sz="1100" dirty="0">
              <a:solidFill>
                <a:schemeClr val="tx1"/>
              </a:solidFill>
              <a:hlinkClick xmlns:r="http://schemas.openxmlformats.org/officeDocument/2006/relationships" r:id="rId23"/>
            </a:rPr>
            <a:t>Final steps to qualification</a:t>
          </a:r>
          <a:r>
            <a:rPr lang="en-CA" sz="1100" dirty="0">
              <a:solidFill>
                <a:schemeClr val="tx1"/>
              </a:solidFill>
            </a:rPr>
            <a:t>.</a:t>
          </a:r>
        </a:p>
        <a:p>
          <a:pPr algn="l"/>
          <a:r>
            <a:rPr lang="en-CA" sz="1100" dirty="0">
              <a:solidFill>
                <a:schemeClr val="tx1"/>
              </a:solidFill>
              <a:sym typeface="Symbol" panose="05050102010706020507" pitchFamily="18" charset="2"/>
            </a:rPr>
            <a:t> </a:t>
          </a:r>
          <a:r>
            <a:rPr lang="en-CA" sz="1100" dirty="0">
              <a:solidFill>
                <a:schemeClr val="tx1"/>
              </a:solidFill>
            </a:rPr>
            <a:t>Authorship </a:t>
          </a:r>
          <a:r>
            <a:rPr lang="en-CA" sz="1100" dirty="0">
              <a:solidFill>
                <a:schemeClr val="tx1"/>
              </a:solidFill>
              <a:hlinkClick xmlns:r="http://schemas.openxmlformats.org/officeDocument/2006/relationships" r:id="rId24"/>
            </a:rPr>
            <a:t>rights</a:t>
          </a:r>
          <a:r>
            <a:rPr lang="en-CA" sz="1100" dirty="0">
              <a:solidFill>
                <a:schemeClr val="tx1"/>
              </a:solidFill>
            </a:rPr>
            <a:t> and </a:t>
          </a:r>
          <a:r>
            <a:rPr lang="en-CA" sz="1100" dirty="0">
              <a:solidFill>
                <a:schemeClr val="tx1"/>
              </a:solidFill>
              <a:hlinkClick xmlns:r="http://schemas.openxmlformats.org/officeDocument/2006/relationships" r:id="rId25"/>
            </a:rPr>
            <a:t>responsibilities</a:t>
          </a:r>
          <a:r>
            <a:rPr lang="en-CA" sz="1100" dirty="0">
              <a:solidFill>
                <a:schemeClr val="tx1"/>
              </a:solidFill>
            </a:rPr>
            <a:t>.</a:t>
          </a:r>
        </a:p>
        <a:p>
          <a:pPr algn="l"/>
          <a:r>
            <a:rPr lang="en-CA" sz="1100" dirty="0">
              <a:solidFill>
                <a:schemeClr val="tx1"/>
              </a:solidFill>
              <a:sym typeface="Symbol" panose="05050102010706020507" pitchFamily="18" charset="2"/>
            </a:rPr>
            <a:t> </a:t>
          </a:r>
          <a:r>
            <a:rPr lang="en-CA" sz="1100" dirty="0">
              <a:solidFill>
                <a:schemeClr val="tx1"/>
              </a:solidFill>
            </a:rPr>
            <a:t>Giving talks at </a:t>
          </a:r>
          <a:r>
            <a:rPr lang="en-CA" sz="1100" dirty="0">
              <a:solidFill>
                <a:schemeClr val="tx1"/>
              </a:solidFill>
              <a:hlinkClick xmlns:r="http://schemas.openxmlformats.org/officeDocument/2006/relationships" r:id="rId26"/>
            </a:rPr>
            <a:t>national</a:t>
          </a:r>
          <a:r>
            <a:rPr lang="en-CA" sz="1100" dirty="0">
              <a:solidFill>
                <a:schemeClr val="tx1"/>
              </a:solidFill>
            </a:rPr>
            <a:t> and </a:t>
          </a:r>
          <a:r>
            <a:rPr lang="en-CA" sz="1100" dirty="0">
              <a:solidFill>
                <a:schemeClr val="tx1"/>
              </a:solidFill>
              <a:hlinkClick xmlns:r="http://schemas.openxmlformats.org/officeDocument/2006/relationships" r:id="rId27"/>
            </a:rPr>
            <a:t>international conferences</a:t>
          </a:r>
          <a:r>
            <a:rPr lang="en-CA" sz="1100" dirty="0">
              <a:solidFill>
                <a:schemeClr val="tx1"/>
              </a:solidFill>
            </a:rPr>
            <a:t>. </a:t>
          </a:r>
          <a:r>
            <a:rPr lang="en-CA" sz="1100" dirty="0">
              <a:solidFill>
                <a:schemeClr val="tx1"/>
              </a:solidFill>
              <a:hlinkClick xmlns:r="http://schemas.openxmlformats.org/officeDocument/2006/relationships" r:id="rId28"/>
            </a:rPr>
            <a:t>Speakers’ Committee FAQ</a:t>
          </a:r>
          <a:r>
            <a:rPr lang="en-CA" sz="1100" dirty="0">
              <a:solidFill>
                <a:schemeClr val="tx1"/>
              </a:solidFill>
            </a:rPr>
            <a:t>. Rules for </a:t>
          </a:r>
          <a:r>
            <a:rPr lang="en-CA" sz="1100" dirty="0">
              <a:solidFill>
                <a:schemeClr val="tx1"/>
              </a:solidFill>
              <a:hlinkClick xmlns:r="http://schemas.openxmlformats.org/officeDocument/2006/relationships" r:id="rId29"/>
            </a:rPr>
            <a:t>students and postdocs presenting their work</a:t>
          </a:r>
          <a:r>
            <a:rPr lang="en-CA" sz="1100" dirty="0">
              <a:solidFill>
                <a:schemeClr val="tx1"/>
              </a:solidFill>
            </a:rPr>
            <a:t>. </a:t>
          </a:r>
        </a:p>
        <a:p>
          <a:pPr algn="l"/>
          <a:r>
            <a:rPr lang="en-CA" sz="1100" dirty="0">
              <a:solidFill>
                <a:schemeClr val="tx1"/>
              </a:solidFill>
              <a:sym typeface="Symbol" panose="05050102010706020507" pitchFamily="18" charset="2"/>
            </a:rPr>
            <a:t> G</a:t>
          </a:r>
          <a:r>
            <a:rPr lang="en-CA" sz="1100" dirty="0">
              <a:solidFill>
                <a:schemeClr val="tx1"/>
              </a:solidFill>
            </a:rPr>
            <a:t>et </a:t>
          </a:r>
          <a:r>
            <a:rPr lang="en-CA" sz="1100" dirty="0">
              <a:solidFill>
                <a:schemeClr val="tx1"/>
              </a:solidFill>
              <a:hlinkClick xmlns:r="http://schemas.openxmlformats.org/officeDocument/2006/relationships" r:id="rId30"/>
            </a:rPr>
            <a:t>picked to give an ATLAS conference talk</a:t>
          </a:r>
          <a:r>
            <a:rPr lang="en-CA" sz="1100" dirty="0">
              <a:solidFill>
                <a:schemeClr val="tx1"/>
              </a:solidFill>
            </a:rPr>
            <a:t>: </a:t>
          </a:r>
          <a:r>
            <a:rPr lang="en-CA" sz="1100" dirty="0">
              <a:solidFill>
                <a:schemeClr val="tx1"/>
              </a:solidFill>
              <a:hlinkClick xmlns:r="http://schemas.openxmlformats.org/officeDocument/2006/relationships" r:id="rId31"/>
            </a:rPr>
            <a:t>SCAB ranking</a:t>
          </a:r>
          <a:r>
            <a:rPr lang="en-CA" sz="1100" dirty="0">
              <a:solidFill>
                <a:schemeClr val="tx1"/>
              </a:solidFill>
            </a:rPr>
            <a:t> and </a:t>
          </a:r>
          <a:r>
            <a:rPr lang="en-CA" sz="1100" dirty="0">
              <a:solidFill>
                <a:schemeClr val="tx1"/>
              </a:solidFill>
              <a:hlinkClick xmlns:r="http://schemas.openxmlformats.org/officeDocument/2006/relationships" r:id="rId32"/>
            </a:rPr>
            <a:t>profile</a:t>
          </a:r>
          <a:r>
            <a:rPr lang="en-CA" sz="1100" dirty="0">
              <a:solidFill>
                <a:schemeClr val="tx1"/>
              </a:solidFill>
            </a:rPr>
            <a:t>.</a:t>
          </a:r>
        </a:p>
        <a:p>
          <a:pPr algn="l"/>
          <a:r>
            <a:rPr lang="en-CA" sz="1100" dirty="0">
              <a:solidFill>
                <a:schemeClr val="tx1"/>
              </a:solidFill>
              <a:sym typeface="Symbol" panose="05050102010706020507" pitchFamily="18" charset="2"/>
            </a:rPr>
            <a:t> S</a:t>
          </a:r>
          <a:r>
            <a:rPr lang="en-CA" sz="1100" dirty="0">
              <a:solidFill>
                <a:schemeClr val="tx1"/>
              </a:solidFill>
            </a:rPr>
            <a:t>electing black-out dates, topics, and preferred conferences with </a:t>
          </a:r>
          <a:r>
            <a:rPr lang="en-CA" sz="1100" dirty="0">
              <a:solidFill>
                <a:schemeClr val="tx1"/>
              </a:solidFill>
              <a:hlinkClick xmlns:r="http://schemas.openxmlformats.org/officeDocument/2006/relationships" r:id="rId32"/>
            </a:rPr>
            <a:t>SCAB</a:t>
          </a:r>
          <a:r>
            <a:rPr lang="en-CA" sz="1100" dirty="0">
              <a:solidFill>
                <a:schemeClr val="tx1"/>
              </a:solidFill>
            </a:rPr>
            <a:t> db.</a:t>
          </a:r>
        </a:p>
        <a:p>
          <a:pPr algn="l"/>
          <a:r>
            <a:rPr lang="en-CA" sz="1100" dirty="0">
              <a:solidFill>
                <a:schemeClr val="tx1"/>
              </a:solidFill>
              <a:sym typeface="Symbol" panose="05050102010706020507" pitchFamily="18" charset="2"/>
            </a:rPr>
            <a:t> O</a:t>
          </a:r>
          <a:r>
            <a:rPr lang="en-CA" sz="1100" dirty="0">
              <a:solidFill>
                <a:schemeClr val="tx1"/>
              </a:solidFill>
            </a:rPr>
            <a:t>perations involvement with the </a:t>
          </a:r>
          <a:r>
            <a:rPr lang="en-CA" sz="1100" dirty="0">
              <a:solidFill>
                <a:schemeClr val="tx1"/>
              </a:solidFill>
              <a:hlinkClick xmlns:r="http://schemas.openxmlformats.org/officeDocument/2006/relationships" r:id="rId33"/>
            </a:rPr>
            <a:t>OTP tool</a:t>
          </a:r>
          <a:r>
            <a:rPr lang="en-CA" sz="1100" dirty="0">
              <a:solidFill>
                <a:schemeClr val="tx1"/>
              </a:solidFill>
            </a:rPr>
            <a:t>.</a:t>
          </a:r>
        </a:p>
      </dgm:t>
    </dgm:pt>
    <dgm:pt modelId="{A1414D15-BE21-498A-A256-7A3EBFD9C52A}" type="parTrans" cxnId="{C16A79EB-5A5A-4D54-B6AA-5CFE8B914DEF}">
      <dgm:prSet/>
      <dgm:spPr/>
      <dgm:t>
        <a:bodyPr/>
        <a:lstStyle/>
        <a:p>
          <a:endParaRPr lang="en-CA" sz="1600"/>
        </a:p>
      </dgm:t>
    </dgm:pt>
    <dgm:pt modelId="{A8ADABCF-41E9-4B71-B729-1AC742690F16}" type="sibTrans" cxnId="{C16A79EB-5A5A-4D54-B6AA-5CFE8B914DEF}">
      <dgm:prSet/>
      <dgm:spPr/>
      <dgm:t>
        <a:bodyPr/>
        <a:lstStyle/>
        <a:p>
          <a:endParaRPr lang="en-CA" sz="1600"/>
        </a:p>
      </dgm:t>
    </dgm:pt>
    <dgm:pt modelId="{995AE243-BDF8-4DBE-BDFC-230577639A90}">
      <dgm:prSet phldrT="[Text]" custT="1"/>
      <dgm:spPr>
        <a:noFill/>
        <a:ln w="31750">
          <a:solidFill>
            <a:srgbClr val="0000FF"/>
          </a:solidFill>
        </a:ln>
      </dgm:spPr>
      <dgm:t>
        <a:bodyPr anchor="t"/>
        <a:lstStyle/>
        <a:p>
          <a:pPr algn="ctr"/>
          <a:r>
            <a:rPr lang="en-CA" sz="1200" b="1" dirty="0">
              <a:solidFill>
                <a:schemeClr val="tx1"/>
              </a:solidFill>
            </a:rPr>
            <a:t>I am ready to publish my first paper!</a:t>
          </a:r>
        </a:p>
        <a:p>
          <a:pPr algn="l"/>
          <a:r>
            <a:rPr lang="en-CA" sz="1100" dirty="0">
              <a:solidFill>
                <a:schemeClr val="tx1"/>
              </a:solidFill>
              <a:sym typeface="Symbol" panose="05050102010706020507" pitchFamily="18" charset="2"/>
            </a:rPr>
            <a:t> </a:t>
          </a:r>
          <a:r>
            <a:rPr lang="en-CA" sz="1100" dirty="0">
              <a:solidFill>
                <a:schemeClr val="tx1"/>
              </a:solidFill>
              <a:hlinkClick xmlns:r="http://schemas.openxmlformats.org/officeDocument/2006/relationships" r:id="rId25"/>
            </a:rPr>
            <a:t>ATLAS publication policy</a:t>
          </a:r>
          <a:r>
            <a:rPr lang="en-CA" sz="1100" dirty="0">
              <a:solidFill>
                <a:schemeClr val="tx1"/>
              </a:solidFill>
            </a:rPr>
            <a:t>, </a:t>
          </a:r>
          <a:r>
            <a:rPr lang="en-CA" sz="1100" dirty="0" err="1">
              <a:solidFill>
                <a:schemeClr val="tx1"/>
              </a:solidFill>
              <a:hlinkClick xmlns:r="http://schemas.openxmlformats.org/officeDocument/2006/relationships" r:id="rId34"/>
            </a:rPr>
            <a:t>PubCom</a:t>
          </a:r>
          <a:r>
            <a:rPr lang="en-CA" sz="1100" dirty="0">
              <a:solidFill>
                <a:schemeClr val="tx1"/>
              </a:solidFill>
            </a:rPr>
            <a:t>, </a:t>
          </a:r>
          <a:r>
            <a:rPr lang="en-CA" sz="1100" dirty="0">
              <a:solidFill>
                <a:schemeClr val="tx1"/>
              </a:solidFill>
              <a:hlinkClick xmlns:r="http://schemas.openxmlformats.org/officeDocument/2006/relationships" r:id="rId35"/>
            </a:rPr>
            <a:t>submit notes in CDS</a:t>
          </a:r>
          <a:r>
            <a:rPr lang="en-CA" sz="1100" dirty="0">
              <a:solidFill>
                <a:schemeClr val="tx1"/>
              </a:solidFill>
            </a:rPr>
            <a:t>, </a:t>
          </a:r>
          <a:r>
            <a:rPr lang="en-CA" sz="1100" dirty="0">
              <a:solidFill>
                <a:schemeClr val="tx1"/>
              </a:solidFill>
              <a:hlinkClick xmlns:r="http://schemas.openxmlformats.org/officeDocument/2006/relationships" r:id="rId36"/>
            </a:rPr>
            <a:t>style guide</a:t>
          </a:r>
          <a:r>
            <a:rPr lang="en-CA" sz="1100" dirty="0">
              <a:solidFill>
                <a:schemeClr val="tx1"/>
              </a:solidFill>
            </a:rPr>
            <a:t>, your papers via the </a:t>
          </a:r>
          <a:r>
            <a:rPr lang="en-CA" sz="1100" dirty="0">
              <a:solidFill>
                <a:schemeClr val="tx1"/>
              </a:solidFill>
              <a:hlinkClick xmlns:r="http://schemas.openxmlformats.org/officeDocument/2006/relationships" r:id="rId37"/>
            </a:rPr>
            <a:t>GLANCE database</a:t>
          </a:r>
          <a:r>
            <a:rPr lang="en-CA" sz="1100" dirty="0">
              <a:solidFill>
                <a:schemeClr val="tx1"/>
              </a:solidFill>
            </a:rPr>
            <a:t>, </a:t>
          </a:r>
          <a:r>
            <a:rPr lang="en-CA" sz="1100" dirty="0">
              <a:solidFill>
                <a:schemeClr val="tx1"/>
              </a:solidFill>
              <a:hlinkClick xmlns:r="http://schemas.openxmlformats.org/officeDocument/2006/relationships" r:id="rId38"/>
            </a:rPr>
            <a:t>publication steps</a:t>
          </a:r>
          <a:r>
            <a:rPr lang="en-CA" sz="1100" dirty="0">
              <a:solidFill>
                <a:schemeClr val="tx1"/>
              </a:solidFill>
            </a:rPr>
            <a:t>, </a:t>
          </a:r>
          <a:r>
            <a:rPr lang="en-CA" sz="1100" dirty="0">
              <a:solidFill>
                <a:schemeClr val="tx1"/>
              </a:solidFill>
              <a:hlinkClick xmlns:r="http://schemas.openxmlformats.org/officeDocument/2006/relationships" r:id="rId39"/>
            </a:rPr>
            <a:t>Physics Office</a:t>
          </a:r>
          <a:r>
            <a:rPr lang="en-CA" sz="1100" dirty="0">
              <a:solidFill>
                <a:schemeClr val="tx1"/>
              </a:solidFill>
            </a:rPr>
            <a:t>,  </a:t>
          </a:r>
          <a:r>
            <a:rPr lang="en-CA" sz="1100" dirty="0" err="1">
              <a:solidFill>
                <a:schemeClr val="tx1"/>
              </a:solidFill>
              <a:hlinkClick xmlns:r="http://schemas.openxmlformats.org/officeDocument/2006/relationships" r:id="rId40"/>
            </a:rPr>
            <a:t>arXiv</a:t>
          </a:r>
          <a:r>
            <a:rPr lang="en-CA" sz="1100" dirty="0">
              <a:solidFill>
                <a:schemeClr val="tx1"/>
              </a:solidFill>
            </a:rPr>
            <a:t>, </a:t>
          </a:r>
          <a:r>
            <a:rPr lang="en-CA" sz="1100" dirty="0" err="1">
              <a:solidFill>
                <a:schemeClr val="tx1"/>
              </a:solidFill>
              <a:hlinkClick xmlns:r="http://schemas.openxmlformats.org/officeDocument/2006/relationships" r:id="rId41"/>
            </a:rPr>
            <a:t>HepData</a:t>
          </a:r>
          <a:r>
            <a:rPr lang="en-CA" sz="1100" dirty="0">
              <a:solidFill>
                <a:schemeClr val="tx1"/>
              </a:solidFill>
            </a:rPr>
            <a:t>.</a:t>
          </a:r>
        </a:p>
        <a:p>
          <a:pPr algn="l"/>
          <a:r>
            <a:rPr lang="en-CA" sz="1100" dirty="0">
              <a:solidFill>
                <a:schemeClr val="tx1"/>
              </a:solidFill>
              <a:sym typeface="Symbol" panose="05050102010706020507" pitchFamily="18" charset="2"/>
            </a:rPr>
            <a:t> </a:t>
          </a:r>
          <a:r>
            <a:rPr lang="en-CA" sz="1100" dirty="0">
              <a:solidFill>
                <a:schemeClr val="tx1"/>
              </a:solidFill>
            </a:rPr>
            <a:t>Postdoc participation in </a:t>
          </a:r>
          <a:r>
            <a:rPr lang="en-CA" sz="1100" dirty="0" err="1">
              <a:solidFill>
                <a:schemeClr val="tx1"/>
              </a:solidFill>
            </a:rPr>
            <a:t>edboards</a:t>
          </a:r>
          <a:r>
            <a:rPr lang="en-CA" sz="1100" dirty="0">
              <a:solidFill>
                <a:schemeClr val="tx1"/>
              </a:solidFill>
            </a:rPr>
            <a:t> is welcome. Tell you team leader!</a:t>
          </a:r>
        </a:p>
      </dgm:t>
    </dgm:pt>
    <dgm:pt modelId="{14DCD6CC-8819-4716-AB8E-2CD789618560}" type="parTrans" cxnId="{17F0FF5E-6B3F-4F5F-8DB7-17679055F51A}">
      <dgm:prSet/>
      <dgm:spPr/>
      <dgm:t>
        <a:bodyPr/>
        <a:lstStyle/>
        <a:p>
          <a:endParaRPr lang="en-CA" sz="1600"/>
        </a:p>
      </dgm:t>
    </dgm:pt>
    <dgm:pt modelId="{ED7AA1E0-7EFD-4132-BEFE-1C00F4351840}" type="sibTrans" cxnId="{17F0FF5E-6B3F-4F5F-8DB7-17679055F51A}">
      <dgm:prSet/>
      <dgm:spPr/>
      <dgm:t>
        <a:bodyPr/>
        <a:lstStyle/>
        <a:p>
          <a:endParaRPr lang="en-CA" sz="1600"/>
        </a:p>
      </dgm:t>
    </dgm:pt>
    <dgm:pt modelId="{02A618A3-D32D-4253-93F7-9FA0AB16CCBF}">
      <dgm:prSet phldrT="[Text]" custT="1"/>
      <dgm:spPr>
        <a:noFill/>
        <a:ln w="31750">
          <a:solidFill>
            <a:srgbClr val="000099"/>
          </a:solidFill>
        </a:ln>
      </dgm:spPr>
      <dgm:t>
        <a:bodyPr anchor="t"/>
        <a:lstStyle/>
        <a:p>
          <a:pPr algn="ctr"/>
          <a:r>
            <a:rPr lang="en-CA" sz="1200" b="1" dirty="0">
              <a:solidFill>
                <a:schemeClr val="tx1"/>
              </a:solidFill>
            </a:rPr>
            <a:t>I am graduating/moving on to my next job!</a:t>
          </a:r>
        </a:p>
        <a:p>
          <a:pPr algn="l"/>
          <a:r>
            <a:rPr lang="en-CA" sz="1100" dirty="0">
              <a:solidFill>
                <a:schemeClr val="tx1"/>
              </a:solidFill>
              <a:sym typeface="Symbol" panose="05050102010706020507" pitchFamily="18" charset="2"/>
            </a:rPr>
            <a:t> </a:t>
          </a:r>
          <a:r>
            <a:rPr lang="en-CA" sz="1100" dirty="0">
              <a:solidFill>
                <a:schemeClr val="tx1"/>
              </a:solidFill>
              <a:hlinkClick xmlns:r="http://schemas.openxmlformats.org/officeDocument/2006/relationships" r:id="rId42"/>
            </a:rPr>
            <a:t>Guidelines</a:t>
          </a:r>
          <a:r>
            <a:rPr lang="en-CA" sz="1100" dirty="0">
              <a:solidFill>
                <a:schemeClr val="tx1"/>
              </a:solidFill>
            </a:rPr>
            <a:t> for </a:t>
          </a:r>
          <a:r>
            <a:rPr lang="en-CA" sz="1100" dirty="0">
              <a:solidFill>
                <a:schemeClr val="tx1"/>
              </a:solidFill>
              <a:hlinkClick xmlns:r="http://schemas.openxmlformats.org/officeDocument/2006/relationships" r:id="rId43"/>
            </a:rPr>
            <a:t>your thesis</a:t>
          </a:r>
          <a:r>
            <a:rPr lang="en-CA" sz="1100" dirty="0">
              <a:solidFill>
                <a:schemeClr val="tx1"/>
              </a:solidFill>
            </a:rPr>
            <a:t>.</a:t>
          </a:r>
        </a:p>
        <a:p>
          <a:pPr algn="l"/>
          <a:r>
            <a:rPr lang="en-CA" sz="1100" dirty="0">
              <a:solidFill>
                <a:schemeClr val="tx1"/>
              </a:solidFill>
              <a:sym typeface="Symbol" panose="05050102010706020507" pitchFamily="18" charset="2"/>
            </a:rPr>
            <a:t> Upload</a:t>
          </a:r>
          <a:r>
            <a:rPr lang="en-CA" sz="1100" dirty="0">
              <a:solidFill>
                <a:schemeClr val="tx1"/>
              </a:solidFill>
            </a:rPr>
            <a:t> your </a:t>
          </a:r>
          <a:r>
            <a:rPr lang="en-CA" sz="1100" dirty="0">
              <a:solidFill>
                <a:schemeClr val="tx1"/>
              </a:solidFill>
              <a:hlinkClick xmlns:r="http://schemas.openxmlformats.org/officeDocument/2006/relationships" r:id="rId44"/>
            </a:rPr>
            <a:t>thesis in CDS</a:t>
          </a:r>
          <a:r>
            <a:rPr lang="en-CA" sz="1100" dirty="0">
              <a:solidFill>
                <a:schemeClr val="tx1"/>
              </a:solidFill>
            </a:rPr>
            <a:t>.</a:t>
          </a:r>
        </a:p>
        <a:p>
          <a:pPr algn="l"/>
          <a:r>
            <a:rPr lang="en-CA" sz="1100" dirty="0">
              <a:solidFill>
                <a:schemeClr val="tx1"/>
              </a:solidFill>
              <a:sym typeface="Symbol" panose="05050102010706020507" pitchFamily="18" charset="2"/>
            </a:rPr>
            <a:t> </a:t>
          </a:r>
          <a:r>
            <a:rPr lang="en-CA" sz="1100" dirty="0">
              <a:solidFill>
                <a:schemeClr val="tx1"/>
              </a:solidFill>
            </a:rPr>
            <a:t>Resources for job hunting: </a:t>
          </a:r>
          <a:r>
            <a:rPr lang="en-CA" sz="1100" dirty="0">
              <a:solidFill>
                <a:schemeClr val="tx1"/>
              </a:solidFill>
              <a:hlinkClick xmlns:r="http://schemas.openxmlformats.org/officeDocument/2006/relationships" r:id="rId45"/>
            </a:rPr>
            <a:t>in ATLAS</a:t>
          </a:r>
          <a:r>
            <a:rPr lang="en-CA" sz="1100" dirty="0">
              <a:solidFill>
                <a:schemeClr val="tx1"/>
              </a:solidFill>
            </a:rPr>
            <a:t>, </a:t>
          </a:r>
          <a:r>
            <a:rPr lang="en-CA" sz="1100" dirty="0">
              <a:solidFill>
                <a:schemeClr val="tx1"/>
              </a:solidFill>
              <a:hlinkClick xmlns:r="http://schemas.openxmlformats.org/officeDocument/2006/relationships" r:id="rId46"/>
            </a:rPr>
            <a:t>outside ATLAS,</a:t>
          </a:r>
          <a:r>
            <a:rPr lang="en-CA" sz="1100" dirty="0">
              <a:solidFill>
                <a:schemeClr val="tx1"/>
              </a:solidFill>
            </a:rPr>
            <a:t> </a:t>
          </a:r>
          <a:r>
            <a:rPr lang="en-CA" sz="1100" dirty="0">
              <a:solidFill>
                <a:schemeClr val="tx1"/>
              </a:solidFill>
              <a:hlinkClick xmlns:r="http://schemas.openxmlformats.org/officeDocument/2006/relationships" r:id="rId47"/>
            </a:rPr>
            <a:t>in CMS</a:t>
          </a:r>
          <a:r>
            <a:rPr lang="en-CA" sz="1100" dirty="0">
              <a:solidFill>
                <a:schemeClr val="tx1"/>
              </a:solidFill>
            </a:rPr>
            <a:t>, </a:t>
          </a:r>
          <a:r>
            <a:rPr lang="en-CA" sz="1100" dirty="0" err="1">
              <a:solidFill>
                <a:schemeClr val="tx1"/>
              </a:solidFill>
              <a:hlinkClick xmlns:r="http://schemas.openxmlformats.org/officeDocument/2006/relationships" r:id="rId48"/>
            </a:rPr>
            <a:t>InspireHEP</a:t>
          </a:r>
          <a:r>
            <a:rPr lang="en-CA" sz="1100" dirty="0">
              <a:solidFill>
                <a:schemeClr val="tx1"/>
              </a:solidFill>
            </a:rPr>
            <a:t>.</a:t>
          </a:r>
        </a:p>
        <a:p>
          <a:pPr algn="l"/>
          <a:r>
            <a:rPr lang="en-CA" sz="1100" dirty="0">
              <a:solidFill>
                <a:schemeClr val="tx1"/>
              </a:solidFill>
              <a:sym typeface="Symbol" panose="05050102010706020507" pitchFamily="18" charset="2"/>
            </a:rPr>
            <a:t> </a:t>
          </a:r>
          <a:r>
            <a:rPr lang="en-CA" sz="1100" dirty="0">
              <a:solidFill>
                <a:schemeClr val="tx1"/>
              </a:solidFill>
            </a:rPr>
            <a:t>Guidelines for job talks: </a:t>
          </a:r>
          <a:r>
            <a:rPr lang="en-CA" sz="1100" dirty="0">
              <a:solidFill>
                <a:schemeClr val="tx1"/>
              </a:solidFill>
              <a:hlinkClick xmlns:r="http://schemas.openxmlformats.org/officeDocument/2006/relationships" r:id="rId49"/>
            </a:rPr>
            <a:t>what can I show</a:t>
          </a:r>
          <a:r>
            <a:rPr lang="en-CA" sz="1100" dirty="0">
              <a:solidFill>
                <a:schemeClr val="tx1"/>
              </a:solidFill>
            </a:rPr>
            <a:t>?</a:t>
          </a:r>
        </a:p>
        <a:p>
          <a:pPr algn="l"/>
          <a:r>
            <a:rPr lang="en-CA" sz="1100" dirty="0">
              <a:solidFill>
                <a:schemeClr val="tx1"/>
              </a:solidFill>
              <a:sym typeface="Symbol" panose="05050102010706020507" pitchFamily="18" charset="2"/>
            </a:rPr>
            <a:t> </a:t>
          </a:r>
          <a:r>
            <a:rPr lang="en-CA" sz="1100" dirty="0">
              <a:solidFill>
                <a:schemeClr val="tx1"/>
              </a:solidFill>
            </a:rPr>
            <a:t>Sniff! You are leaving ATLAS? </a:t>
          </a:r>
          <a:r>
            <a:rPr lang="en-CA" sz="1100" dirty="0">
              <a:solidFill>
                <a:schemeClr val="tx1"/>
              </a:solidFill>
              <a:hlinkClick xmlns:r="http://schemas.openxmlformats.org/officeDocument/2006/relationships" r:id="rId3"/>
            </a:rPr>
            <a:t>ATLAS change of status</a:t>
          </a:r>
          <a:r>
            <a:rPr lang="en-CA" sz="1100" dirty="0">
              <a:solidFill>
                <a:schemeClr val="tx1"/>
              </a:solidFill>
            </a:rPr>
            <a:t>, </a:t>
          </a:r>
          <a:r>
            <a:rPr lang="en-CA" sz="1100" dirty="0">
              <a:solidFill>
                <a:schemeClr val="tx1"/>
              </a:solidFill>
              <a:hlinkClick xmlns:r="http://schemas.openxmlformats.org/officeDocument/2006/relationships" r:id="rId50"/>
            </a:rPr>
            <a:t>CERN change of status</a:t>
          </a:r>
          <a:r>
            <a:rPr lang="en-CA" sz="1100" dirty="0">
              <a:solidFill>
                <a:schemeClr val="tx1"/>
              </a:solidFill>
            </a:rPr>
            <a:t>.</a:t>
          </a:r>
        </a:p>
      </dgm:t>
    </dgm:pt>
    <dgm:pt modelId="{222FA87C-B869-43D6-BABF-E32FEFA92068}" type="parTrans" cxnId="{30568FA0-01B0-4159-AE2B-01E304003F0A}">
      <dgm:prSet/>
      <dgm:spPr/>
      <dgm:t>
        <a:bodyPr/>
        <a:lstStyle/>
        <a:p>
          <a:endParaRPr lang="en-CA" sz="1600"/>
        </a:p>
      </dgm:t>
    </dgm:pt>
    <dgm:pt modelId="{412B9331-C9E2-42C6-97E5-51FC44E8B4D9}" type="sibTrans" cxnId="{30568FA0-01B0-4159-AE2B-01E304003F0A}">
      <dgm:prSet/>
      <dgm:spPr/>
      <dgm:t>
        <a:bodyPr/>
        <a:lstStyle/>
        <a:p>
          <a:endParaRPr lang="en-CA" sz="1600"/>
        </a:p>
      </dgm:t>
    </dgm:pt>
    <dgm:pt modelId="{DEB9A727-DC89-4124-B80C-3C2541BF2FC2}" type="pres">
      <dgm:prSet presAssocID="{14B25403-CF21-476A-961C-076BC4B7DAE8}" presName="Name0" presStyleCnt="0">
        <dgm:presLayoutVars>
          <dgm:dir/>
          <dgm:resizeHandles val="exact"/>
        </dgm:presLayoutVars>
      </dgm:prSet>
      <dgm:spPr/>
    </dgm:pt>
    <dgm:pt modelId="{A2EBA2D9-9B6E-4660-95A6-BE322391894F}" type="pres">
      <dgm:prSet presAssocID="{14B25403-CF21-476A-961C-076BC4B7DAE8}" presName="cycle" presStyleCnt="0"/>
      <dgm:spPr/>
    </dgm:pt>
    <dgm:pt modelId="{633F7881-09D7-45B0-BAEA-918F3B2BF253}" type="pres">
      <dgm:prSet presAssocID="{BF5230FF-9C19-4082-92A7-73C3CC9A2605}" presName="nodeFirstNode" presStyleLbl="node1" presStyleIdx="0" presStyleCnt="5" custScaleX="154347" custScaleY="131631" custRadScaleRad="109356" custRadScaleInc="-2914">
        <dgm:presLayoutVars>
          <dgm:bulletEnabled val="1"/>
        </dgm:presLayoutVars>
      </dgm:prSet>
      <dgm:spPr/>
    </dgm:pt>
    <dgm:pt modelId="{1A3F86D8-76A4-43D6-943F-2AA1288A86E5}" type="pres">
      <dgm:prSet presAssocID="{F23BDC11-9B48-4D18-A84B-9F8C48C2CFE4}" presName="sibTransFirstNode" presStyleLbl="bgShp" presStyleIdx="0" presStyleCnt="1" custLinFactNeighborX="2037" custLinFactNeighborY="1636"/>
      <dgm:spPr/>
    </dgm:pt>
    <dgm:pt modelId="{BE0F0448-97EC-47A7-A3FB-871A2C70741A}" type="pres">
      <dgm:prSet presAssocID="{627E5358-C9D1-4E48-A3CB-83E271C0F3FB}" presName="nodeFollowingNodes" presStyleLbl="node1" presStyleIdx="1" presStyleCnt="5" custScaleX="146999" custScaleY="155299" custRadScaleRad="96840" custRadScaleInc="11900">
        <dgm:presLayoutVars>
          <dgm:bulletEnabled val="1"/>
        </dgm:presLayoutVars>
      </dgm:prSet>
      <dgm:spPr/>
    </dgm:pt>
    <dgm:pt modelId="{945391A0-8691-4F3F-ACC5-7EBA286009EE}" type="pres">
      <dgm:prSet presAssocID="{1C73ED4D-7C52-4C2E-835D-6B630AA25E1B}" presName="nodeFollowingNodes" presStyleLbl="node1" presStyleIdx="2" presStyleCnt="5" custScaleX="152064" custScaleY="200506" custRadScaleRad="108483" custRadScaleInc="-9627">
        <dgm:presLayoutVars>
          <dgm:bulletEnabled val="1"/>
        </dgm:presLayoutVars>
      </dgm:prSet>
      <dgm:spPr/>
    </dgm:pt>
    <dgm:pt modelId="{A6C966BF-7CFB-4070-B387-9D4D4D57F1A2}" type="pres">
      <dgm:prSet presAssocID="{995AE243-BDF8-4DBE-BDFC-230577639A90}" presName="nodeFollowingNodes" presStyleLbl="node1" presStyleIdx="3" presStyleCnt="5" custScaleX="120802" custScaleY="148720" custRadScaleRad="116399" custRadScaleInc="16617">
        <dgm:presLayoutVars>
          <dgm:bulletEnabled val="1"/>
        </dgm:presLayoutVars>
      </dgm:prSet>
      <dgm:spPr/>
    </dgm:pt>
    <dgm:pt modelId="{1ECC8E88-FB83-4A60-96EB-1D179E2BFBA6}" type="pres">
      <dgm:prSet presAssocID="{02A618A3-D32D-4253-93F7-9FA0AB16CCBF}" presName="nodeFollowingNodes" presStyleLbl="node1" presStyleIdx="4" presStyleCnt="5" custScaleX="136792" custScaleY="170638" custRadScaleRad="96163" custRadScaleInc="-15823">
        <dgm:presLayoutVars>
          <dgm:bulletEnabled val="1"/>
        </dgm:presLayoutVars>
      </dgm:prSet>
      <dgm:spPr/>
    </dgm:pt>
  </dgm:ptLst>
  <dgm:cxnLst>
    <dgm:cxn modelId="{FEB5F904-4631-482E-9BC0-406EE91753D3}" type="presOf" srcId="{02A618A3-D32D-4253-93F7-9FA0AB16CCBF}" destId="{1ECC8E88-FB83-4A60-96EB-1D179E2BFBA6}" srcOrd="0" destOrd="0" presId="urn:microsoft.com/office/officeart/2005/8/layout/cycle3"/>
    <dgm:cxn modelId="{17F0FF5E-6B3F-4F5F-8DB7-17679055F51A}" srcId="{14B25403-CF21-476A-961C-076BC4B7DAE8}" destId="{995AE243-BDF8-4DBE-BDFC-230577639A90}" srcOrd="3" destOrd="0" parTransId="{14DCD6CC-8819-4716-AB8E-2CD789618560}" sibTransId="{ED7AA1E0-7EFD-4132-BEFE-1C00F4351840}"/>
    <dgm:cxn modelId="{D7D63B99-3CA9-4E3E-A8AA-4ED3FF09E1C7}" srcId="{14B25403-CF21-476A-961C-076BC4B7DAE8}" destId="{BF5230FF-9C19-4082-92A7-73C3CC9A2605}" srcOrd="0" destOrd="0" parTransId="{CE490226-599F-4800-AAC1-3ED526C78627}" sibTransId="{F23BDC11-9B48-4D18-A84B-9F8C48C2CFE4}"/>
    <dgm:cxn modelId="{A7FCB99E-2DFD-466D-836B-13E41F04DDC8}" type="presOf" srcId="{995AE243-BDF8-4DBE-BDFC-230577639A90}" destId="{A6C966BF-7CFB-4070-B387-9D4D4D57F1A2}" srcOrd="0" destOrd="0" presId="urn:microsoft.com/office/officeart/2005/8/layout/cycle3"/>
    <dgm:cxn modelId="{30568FA0-01B0-4159-AE2B-01E304003F0A}" srcId="{14B25403-CF21-476A-961C-076BC4B7DAE8}" destId="{02A618A3-D32D-4253-93F7-9FA0AB16CCBF}" srcOrd="4" destOrd="0" parTransId="{222FA87C-B869-43D6-BABF-E32FEFA92068}" sibTransId="{412B9331-C9E2-42C6-97E5-51FC44E8B4D9}"/>
    <dgm:cxn modelId="{44EF6AA1-5CA7-4388-94EC-3BBFFA2A64D1}" type="presOf" srcId="{BF5230FF-9C19-4082-92A7-73C3CC9A2605}" destId="{633F7881-09D7-45B0-BAEA-918F3B2BF253}" srcOrd="0" destOrd="0" presId="urn:microsoft.com/office/officeart/2005/8/layout/cycle3"/>
    <dgm:cxn modelId="{969F63A7-DFD0-432F-AFFA-17D7F8F498AF}" srcId="{14B25403-CF21-476A-961C-076BC4B7DAE8}" destId="{627E5358-C9D1-4E48-A3CB-83E271C0F3FB}" srcOrd="1" destOrd="0" parTransId="{1046455F-4DFE-43AD-8C9D-8E61254034A7}" sibTransId="{F114B8C1-E363-48FA-93CE-7E1C2C922CE1}"/>
    <dgm:cxn modelId="{6D5432BC-747D-4DB6-880F-F660B183E8CD}" type="presOf" srcId="{F23BDC11-9B48-4D18-A84B-9F8C48C2CFE4}" destId="{1A3F86D8-76A4-43D6-943F-2AA1288A86E5}" srcOrd="0" destOrd="0" presId="urn:microsoft.com/office/officeart/2005/8/layout/cycle3"/>
    <dgm:cxn modelId="{5B9702CB-A48F-456A-9EF6-545A316C1F39}" type="presOf" srcId="{1C73ED4D-7C52-4C2E-835D-6B630AA25E1B}" destId="{945391A0-8691-4F3F-ACC5-7EBA286009EE}" srcOrd="0" destOrd="0" presId="urn:microsoft.com/office/officeart/2005/8/layout/cycle3"/>
    <dgm:cxn modelId="{81C41FD8-4614-4C40-BDE4-2D3456ED1A65}" type="presOf" srcId="{627E5358-C9D1-4E48-A3CB-83E271C0F3FB}" destId="{BE0F0448-97EC-47A7-A3FB-871A2C70741A}" srcOrd="0" destOrd="0" presId="urn:microsoft.com/office/officeart/2005/8/layout/cycle3"/>
    <dgm:cxn modelId="{091B99DB-3904-4850-B7E4-4B8A461A572C}" type="presOf" srcId="{14B25403-CF21-476A-961C-076BC4B7DAE8}" destId="{DEB9A727-DC89-4124-B80C-3C2541BF2FC2}" srcOrd="0" destOrd="0" presId="urn:microsoft.com/office/officeart/2005/8/layout/cycle3"/>
    <dgm:cxn modelId="{C16A79EB-5A5A-4D54-B6AA-5CFE8B914DEF}" srcId="{14B25403-CF21-476A-961C-076BC4B7DAE8}" destId="{1C73ED4D-7C52-4C2E-835D-6B630AA25E1B}" srcOrd="2" destOrd="0" parTransId="{A1414D15-BE21-498A-A256-7A3EBFD9C52A}" sibTransId="{A8ADABCF-41E9-4B71-B729-1AC742690F16}"/>
    <dgm:cxn modelId="{672F7FE0-6B0D-42CD-8227-4FA410A8BF31}" type="presParOf" srcId="{DEB9A727-DC89-4124-B80C-3C2541BF2FC2}" destId="{A2EBA2D9-9B6E-4660-95A6-BE322391894F}" srcOrd="0" destOrd="0" presId="urn:microsoft.com/office/officeart/2005/8/layout/cycle3"/>
    <dgm:cxn modelId="{C0C1E3AA-1471-42E0-865B-1C518BC26975}" type="presParOf" srcId="{A2EBA2D9-9B6E-4660-95A6-BE322391894F}" destId="{633F7881-09D7-45B0-BAEA-918F3B2BF253}" srcOrd="0" destOrd="0" presId="urn:microsoft.com/office/officeart/2005/8/layout/cycle3"/>
    <dgm:cxn modelId="{F0C7EDBC-86EC-41B2-8855-449DBAEF41D3}" type="presParOf" srcId="{A2EBA2D9-9B6E-4660-95A6-BE322391894F}" destId="{1A3F86D8-76A4-43D6-943F-2AA1288A86E5}" srcOrd="1" destOrd="0" presId="urn:microsoft.com/office/officeart/2005/8/layout/cycle3"/>
    <dgm:cxn modelId="{DCEB5888-2CC1-40E6-80FE-0C563F5347A1}" type="presParOf" srcId="{A2EBA2D9-9B6E-4660-95A6-BE322391894F}" destId="{BE0F0448-97EC-47A7-A3FB-871A2C70741A}" srcOrd="2" destOrd="0" presId="urn:microsoft.com/office/officeart/2005/8/layout/cycle3"/>
    <dgm:cxn modelId="{12A30951-A1E5-4A20-BC2D-ECB0001CEFB6}" type="presParOf" srcId="{A2EBA2D9-9B6E-4660-95A6-BE322391894F}" destId="{945391A0-8691-4F3F-ACC5-7EBA286009EE}" srcOrd="3" destOrd="0" presId="urn:microsoft.com/office/officeart/2005/8/layout/cycle3"/>
    <dgm:cxn modelId="{25BF199E-CCA1-495F-B3D7-E424EB27B96D}" type="presParOf" srcId="{A2EBA2D9-9B6E-4660-95A6-BE322391894F}" destId="{A6C966BF-7CFB-4070-B387-9D4D4D57F1A2}" srcOrd="4" destOrd="0" presId="urn:microsoft.com/office/officeart/2005/8/layout/cycle3"/>
    <dgm:cxn modelId="{E2AAD36C-2CD4-4D1E-9111-75DFB2BAA71B}" type="presParOf" srcId="{A2EBA2D9-9B6E-4660-95A6-BE322391894F}" destId="{1ECC8E88-FB83-4A60-96EB-1D179E2BFBA6}" srcOrd="5"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ED757-C197-4E34-964F-AE167B719122}">
      <dsp:nvSpPr>
        <dsp:cNvPr id="0" name=""/>
        <dsp:cNvSpPr/>
      </dsp:nvSpPr>
      <dsp:spPr>
        <a:xfrm rot="21300000">
          <a:off x="56871" y="314086"/>
          <a:ext cx="3886757" cy="1474748"/>
        </a:xfrm>
        <a:prstGeom prst="mathMinus">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0B6CCF-ADC7-49DC-A3A1-A76A610151B4}">
      <dsp:nvSpPr>
        <dsp:cNvPr id="0" name=""/>
        <dsp:cNvSpPr/>
      </dsp:nvSpPr>
      <dsp:spPr>
        <a:xfrm>
          <a:off x="480060" y="105146"/>
          <a:ext cx="1200150" cy="841168"/>
        </a:xfrm>
        <a:prstGeom prst="downArrow">
          <a:avLst/>
        </a:prstGeom>
        <a:gradFill rotWithShape="0">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93DF16-9DA8-4266-AB7B-629CC9B582AD}">
      <dsp:nvSpPr>
        <dsp:cNvPr id="0" name=""/>
        <dsp:cNvSpPr/>
      </dsp:nvSpPr>
      <dsp:spPr>
        <a:xfrm>
          <a:off x="2120265" y="0"/>
          <a:ext cx="1280160" cy="88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t>Operations &amp; maintenance</a:t>
          </a:r>
        </a:p>
      </dsp:txBody>
      <dsp:txXfrm>
        <a:off x="2120265" y="0"/>
        <a:ext cx="1280160" cy="883226"/>
      </dsp:txXfrm>
    </dsp:sp>
    <dsp:sp modelId="{AFC7AE66-5F79-45A4-A02C-835EAF076059}">
      <dsp:nvSpPr>
        <dsp:cNvPr id="0" name=""/>
        <dsp:cNvSpPr/>
      </dsp:nvSpPr>
      <dsp:spPr>
        <a:xfrm>
          <a:off x="2320290" y="1156606"/>
          <a:ext cx="1200150" cy="841168"/>
        </a:xfrm>
        <a:prstGeom prst="upArrow">
          <a:avLst/>
        </a:prstGeom>
        <a:gradFill rotWithShape="0">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F17B22-08B9-44E6-A616-CDE21684A89E}">
      <dsp:nvSpPr>
        <dsp:cNvPr id="0" name=""/>
        <dsp:cNvSpPr/>
      </dsp:nvSpPr>
      <dsp:spPr>
        <a:xfrm>
          <a:off x="600075" y="1162549"/>
          <a:ext cx="1280160" cy="883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CA" sz="1300" b="1" kern="1200" dirty="0"/>
            <a:t>Upgrade</a:t>
          </a:r>
        </a:p>
      </dsp:txBody>
      <dsp:txXfrm>
        <a:off x="600075" y="1162549"/>
        <a:ext cx="1280160" cy="883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F86D8-76A4-43D6-943F-2AA1288A86E5}">
      <dsp:nvSpPr>
        <dsp:cNvPr id="0" name=""/>
        <dsp:cNvSpPr/>
      </dsp:nvSpPr>
      <dsp:spPr>
        <a:xfrm>
          <a:off x="672592" y="-729560"/>
          <a:ext cx="5112081" cy="5112081"/>
        </a:xfrm>
        <a:prstGeom prst="circularArrow">
          <a:avLst>
            <a:gd name="adj1" fmla="val 5544"/>
            <a:gd name="adj2" fmla="val 330680"/>
            <a:gd name="adj3" fmla="val 12378649"/>
            <a:gd name="adj4" fmla="val 18307729"/>
            <a:gd name="adj5" fmla="val 5757"/>
          </a:avLst>
        </a:prstGeom>
        <a:gradFill rotWithShape="0">
          <a:gsLst>
            <a:gs pos="0">
              <a:srgbClr val="3399FF"/>
            </a:gs>
            <a:gs pos="85000">
              <a:srgbClr val="66CCFF"/>
            </a:gs>
            <a:gs pos="100000">
              <a:srgbClr val="66CCFF"/>
            </a:gs>
          </a:gsLst>
          <a:lin ang="5400000" scaled="1"/>
        </a:gradFill>
        <a:ln>
          <a:noFill/>
        </a:ln>
        <a:effectLst/>
      </dsp:spPr>
      <dsp:style>
        <a:lnRef idx="0">
          <a:scrgbClr r="0" g="0" b="0"/>
        </a:lnRef>
        <a:fillRef idx="1">
          <a:scrgbClr r="0" g="0" b="0"/>
        </a:fillRef>
        <a:effectRef idx="0">
          <a:scrgbClr r="0" g="0" b="0"/>
        </a:effectRef>
        <a:fontRef idx="minor"/>
      </dsp:style>
    </dsp:sp>
    <dsp:sp modelId="{633F7881-09D7-45B0-BAEA-918F3B2BF253}">
      <dsp:nvSpPr>
        <dsp:cNvPr id="0" name=""/>
        <dsp:cNvSpPr/>
      </dsp:nvSpPr>
      <dsp:spPr>
        <a:xfrm>
          <a:off x="1300402" y="-381383"/>
          <a:ext cx="3648195" cy="1555636"/>
        </a:xfrm>
        <a:prstGeom prst="roundRect">
          <a:avLst/>
        </a:prstGeom>
        <a:noFill/>
        <a:ln w="50800" cap="flat" cmpd="sng" algn="ctr">
          <a:solidFill>
            <a:srgbClr val="0099CC"/>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ts val="200"/>
            </a:spcAft>
            <a:buNone/>
          </a:pPr>
          <a:r>
            <a:rPr lang="en-CA" sz="2000" b="1" kern="1200" dirty="0">
              <a:solidFill>
                <a:schemeClr val="tx1"/>
              </a:solidFill>
              <a:hlinkClick xmlns:r="http://schemas.openxmlformats.org/officeDocument/2006/relationships" r:id="rId1"/>
            </a:rPr>
            <a:t>Welcome to ATLAS!</a:t>
          </a:r>
          <a:endParaRPr lang="en-CA" sz="2000" b="1" kern="1200" dirty="0">
            <a:solidFill>
              <a:schemeClr val="tx1"/>
            </a:solidFill>
          </a:endParaRPr>
        </a:p>
        <a:p>
          <a:pPr marL="0" lvl="0" indent="0" algn="just" defTabSz="889000">
            <a:lnSpc>
              <a:spcPct val="90000"/>
            </a:lnSpc>
            <a:spcBef>
              <a:spcPct val="0"/>
            </a:spcBef>
            <a:spcAft>
              <a:spcPts val="200"/>
            </a:spcAft>
            <a:buNone/>
          </a:pPr>
          <a:r>
            <a:rPr lang="en-CA" sz="1100" kern="1200" dirty="0">
              <a:solidFill>
                <a:schemeClr val="tx1"/>
              </a:solidFill>
              <a:sym typeface="Symbol" panose="05050102010706020507" pitchFamily="18" charset="2"/>
            </a:rPr>
            <a:t> </a:t>
          </a:r>
          <a:r>
            <a:rPr lang="en-CA" sz="1100" kern="1200" dirty="0">
              <a:solidFill>
                <a:schemeClr val="tx1"/>
              </a:solidFill>
              <a:sym typeface="Symbol" panose="05050102010706020507" pitchFamily="18" charset="2"/>
              <a:hlinkClick xmlns:r="http://schemas.openxmlformats.org/officeDocument/2006/relationships" r:id="rId2"/>
            </a:rPr>
            <a:t>ATLAS secretariat</a:t>
          </a:r>
          <a:r>
            <a:rPr lang="en-CA" sz="1100" kern="1200" dirty="0">
              <a:solidFill>
                <a:schemeClr val="tx1"/>
              </a:solidFill>
              <a:sym typeface="Symbol" panose="05050102010706020507" pitchFamily="18" charset="2"/>
            </a:rPr>
            <a:t>: m</a:t>
          </a:r>
          <a:r>
            <a:rPr lang="en-CA" sz="1100" kern="1200" dirty="0">
              <a:solidFill>
                <a:schemeClr val="tx1"/>
              </a:solidFill>
            </a:rPr>
            <a:t>y team leader </a:t>
          </a:r>
          <a:r>
            <a:rPr lang="en-CA" sz="1100" kern="1200" dirty="0">
              <a:solidFill>
                <a:schemeClr val="tx1"/>
              </a:solidFill>
              <a:hlinkClick xmlns:r="http://schemas.openxmlformats.org/officeDocument/2006/relationships" r:id="rId3"/>
            </a:rPr>
            <a:t>registers me</a:t>
          </a:r>
          <a:r>
            <a:rPr lang="en-CA" sz="1100" kern="1200" dirty="0">
              <a:solidFill>
                <a:schemeClr val="tx1"/>
              </a:solidFill>
            </a:rPr>
            <a:t> and gets me a </a:t>
          </a:r>
          <a:r>
            <a:rPr lang="en-CA" sz="1100" kern="1200" dirty="0">
              <a:solidFill>
                <a:schemeClr val="tx1"/>
              </a:solidFill>
              <a:hlinkClick xmlns:r="http://schemas.openxmlformats.org/officeDocument/2006/relationships" r:id="rId4"/>
            </a:rPr>
            <a:t>CERN computer account</a:t>
          </a:r>
          <a:r>
            <a:rPr lang="en-CA" sz="1100" kern="1200" dirty="0">
              <a:solidFill>
                <a:schemeClr val="tx1"/>
              </a:solidFill>
            </a:rPr>
            <a:t>.</a:t>
          </a:r>
        </a:p>
        <a:p>
          <a:pPr marL="0" lvl="0" indent="0" algn="just" defTabSz="889000">
            <a:lnSpc>
              <a:spcPct val="90000"/>
            </a:lnSpc>
            <a:spcBef>
              <a:spcPct val="0"/>
            </a:spcBef>
            <a:spcAft>
              <a:spcPts val="200"/>
            </a:spcAft>
            <a:buNone/>
          </a:pPr>
          <a:r>
            <a:rPr lang="en-CA" sz="1100" kern="1200" dirty="0">
              <a:solidFill>
                <a:schemeClr val="tx1"/>
              </a:solidFill>
              <a:sym typeface="Symbol" panose="05050102010706020507" pitchFamily="18" charset="2"/>
            </a:rPr>
            <a:t> </a:t>
          </a:r>
          <a:r>
            <a:rPr lang="en-CA" sz="1100" kern="1200" dirty="0">
              <a:solidFill>
                <a:schemeClr val="tx1"/>
              </a:solidFill>
            </a:rPr>
            <a:t>Learn about ATLAS/CERN at </a:t>
          </a:r>
          <a:r>
            <a:rPr lang="en-CA" sz="1100" kern="1200" dirty="0">
              <a:solidFill>
                <a:schemeClr val="tx1"/>
              </a:solidFill>
              <a:hlinkClick xmlns:r="http://schemas.openxmlformats.org/officeDocument/2006/relationships" r:id="rId5"/>
            </a:rPr>
            <a:t>Weekly Meeting</a:t>
          </a:r>
          <a:r>
            <a:rPr lang="en-CA" sz="1100" kern="1200" dirty="0">
              <a:solidFill>
                <a:schemeClr val="tx1"/>
              </a:solidFill>
            </a:rPr>
            <a:t>, at </a:t>
          </a:r>
          <a:r>
            <a:rPr lang="en-CA" sz="1100" kern="1200" dirty="0">
              <a:solidFill>
                <a:schemeClr val="tx1"/>
              </a:solidFill>
              <a:hlinkClick xmlns:r="http://schemas.openxmlformats.org/officeDocument/2006/relationships" r:id="rId6"/>
            </a:rPr>
            <a:t>ATLAS Collaboration Weeks</a:t>
          </a:r>
          <a:r>
            <a:rPr lang="en-CA" sz="1100" kern="1200" dirty="0">
              <a:solidFill>
                <a:schemeClr val="tx1"/>
              </a:solidFill>
            </a:rPr>
            <a:t>, in the </a:t>
          </a:r>
          <a:r>
            <a:rPr lang="en-CA" sz="1100" kern="1200" dirty="0">
              <a:solidFill>
                <a:schemeClr val="tx1"/>
              </a:solidFill>
              <a:hlinkClick xmlns:r="http://schemas.openxmlformats.org/officeDocument/2006/relationships" r:id="rId7"/>
            </a:rPr>
            <a:t>CERN Bulletin</a:t>
          </a:r>
          <a:r>
            <a:rPr lang="en-CA" sz="1100" kern="1200" dirty="0">
              <a:solidFill>
                <a:schemeClr val="tx1"/>
              </a:solidFill>
            </a:rPr>
            <a:t>.</a:t>
          </a:r>
        </a:p>
        <a:p>
          <a:pPr marL="0" lvl="0" indent="0" algn="just" defTabSz="889000">
            <a:lnSpc>
              <a:spcPct val="90000"/>
            </a:lnSpc>
            <a:spcBef>
              <a:spcPct val="0"/>
            </a:spcBef>
            <a:spcAft>
              <a:spcPts val="200"/>
            </a:spcAft>
            <a:buNone/>
          </a:pPr>
          <a:r>
            <a:rPr lang="en-CA" sz="1100" kern="1200" dirty="0">
              <a:solidFill>
                <a:schemeClr val="tx1"/>
              </a:solidFill>
              <a:sym typeface="Symbol" panose="05050102010706020507" pitchFamily="18" charset="2"/>
            </a:rPr>
            <a:t> </a:t>
          </a:r>
          <a:r>
            <a:rPr lang="en-CA" sz="1100" kern="1200" dirty="0">
              <a:solidFill>
                <a:schemeClr val="tx1"/>
              </a:solidFill>
            </a:rPr>
            <a:t>Your info in the </a:t>
          </a:r>
          <a:r>
            <a:rPr lang="en-CA" sz="1100" kern="1200" dirty="0">
              <a:solidFill>
                <a:schemeClr val="tx1"/>
              </a:solidFill>
              <a:hlinkClick xmlns:r="http://schemas.openxmlformats.org/officeDocument/2006/relationships" r:id="rId8"/>
            </a:rPr>
            <a:t>GLANCE membership database.  </a:t>
          </a:r>
          <a:endParaRPr lang="en-CA" sz="1100" kern="1200" dirty="0">
            <a:solidFill>
              <a:schemeClr val="tx1"/>
            </a:solidFill>
          </a:endParaRPr>
        </a:p>
        <a:p>
          <a:pPr marL="0" lvl="0" indent="0" algn="just" defTabSz="889000">
            <a:lnSpc>
              <a:spcPct val="90000"/>
            </a:lnSpc>
            <a:spcBef>
              <a:spcPct val="0"/>
            </a:spcBef>
            <a:spcAft>
              <a:spcPts val="200"/>
            </a:spcAft>
            <a:buNone/>
          </a:pPr>
          <a:r>
            <a:rPr lang="en-CA" sz="1100" kern="1200" dirty="0">
              <a:solidFill>
                <a:schemeClr val="tx1"/>
              </a:solidFill>
              <a:sym typeface="Symbol" panose="05050102010706020507" pitchFamily="18" charset="2"/>
            </a:rPr>
            <a:t> </a:t>
          </a:r>
          <a:r>
            <a:rPr lang="en-CA" sz="1100" kern="1200" dirty="0">
              <a:solidFill>
                <a:schemeClr val="tx1"/>
              </a:solidFill>
              <a:hlinkClick xmlns:r="http://schemas.openxmlformats.org/officeDocument/2006/relationships" r:id="rId9"/>
            </a:rPr>
            <a:t>Early Career Scientist Board </a:t>
          </a:r>
          <a:r>
            <a:rPr lang="en-CA" sz="1100" kern="1200" dirty="0">
              <a:solidFill>
                <a:schemeClr val="tx1"/>
              </a:solidFill>
            </a:rPr>
            <a:t>and joining </a:t>
          </a:r>
          <a:r>
            <a:rPr lang="en-CA" sz="1100" kern="1200" dirty="0">
              <a:solidFill>
                <a:schemeClr val="tx1"/>
              </a:solidFill>
              <a:hlinkClick xmlns:r="http://schemas.openxmlformats.org/officeDocument/2006/relationships" r:id="rId10"/>
            </a:rPr>
            <a:t>e-groups</a:t>
          </a:r>
          <a:r>
            <a:rPr lang="en-CA" sz="1100" kern="1200" dirty="0">
              <a:solidFill>
                <a:schemeClr val="tx1"/>
              </a:solidFill>
            </a:rPr>
            <a:t>.</a:t>
          </a:r>
        </a:p>
      </dsp:txBody>
      <dsp:txXfrm>
        <a:off x="1376342" y="-305443"/>
        <a:ext cx="3496315" cy="1403756"/>
      </dsp:txXfrm>
    </dsp:sp>
    <dsp:sp modelId="{BE0F0448-97EC-47A7-A3FB-871A2C70741A}">
      <dsp:nvSpPr>
        <dsp:cNvPr id="0" name=""/>
        <dsp:cNvSpPr/>
      </dsp:nvSpPr>
      <dsp:spPr>
        <a:xfrm>
          <a:off x="3533273" y="1260999"/>
          <a:ext cx="3474516" cy="1835348"/>
        </a:xfrm>
        <a:prstGeom prst="roundRect">
          <a:avLst/>
        </a:prstGeom>
        <a:noFill/>
        <a:ln w="31750" cap="flat" cmpd="sng" algn="ctr">
          <a:solidFill>
            <a:srgbClr val="0099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I am ready to work on ATLAS!</a:t>
          </a:r>
        </a:p>
        <a:p>
          <a:pPr marL="0" lvl="0" indent="0" algn="l" defTabSz="533400">
            <a:lnSpc>
              <a:spcPct val="90000"/>
            </a:lnSpc>
            <a:spcBef>
              <a:spcPct val="0"/>
            </a:spcBef>
            <a:spcAft>
              <a:spcPct val="35000"/>
            </a:spcAft>
            <a:buNone/>
          </a:pPr>
          <a:r>
            <a:rPr lang="en-CA" sz="1200" kern="1200" dirty="0">
              <a:solidFill>
                <a:schemeClr val="tx1"/>
              </a:solidFill>
              <a:sym typeface="Symbol" panose="05050102010706020507" pitchFamily="18" charset="2"/>
            </a:rPr>
            <a:t> </a:t>
          </a:r>
          <a:r>
            <a:rPr lang="en-CA" sz="1100" kern="1200" dirty="0">
              <a:solidFill>
                <a:schemeClr val="tx1"/>
              </a:solidFill>
            </a:rPr>
            <a:t>Coming to </a:t>
          </a:r>
          <a:r>
            <a:rPr lang="en-CA" sz="1100" kern="1200" dirty="0">
              <a:solidFill>
                <a:schemeClr val="tx1"/>
              </a:solidFill>
              <a:hlinkClick xmlns:r="http://schemas.openxmlformats.org/officeDocument/2006/relationships" r:id="rId11"/>
            </a:rPr>
            <a:t>CERN for the first time</a:t>
          </a:r>
          <a:r>
            <a:rPr lang="en-CA" sz="1100" kern="1200" dirty="0">
              <a:solidFill>
                <a:schemeClr val="tx1"/>
              </a:solidFill>
            </a:rPr>
            <a:t>: what you and your team leader need  </a:t>
          </a:r>
          <a:r>
            <a:rPr lang="en-CA" sz="1100" kern="1200" dirty="0">
              <a:solidFill>
                <a:schemeClr val="tx1"/>
              </a:solidFill>
              <a:hlinkClick xmlns:r="http://schemas.openxmlformats.org/officeDocument/2006/relationships" r:id="rId12"/>
            </a:rPr>
            <a:t>to do</a:t>
          </a:r>
          <a:r>
            <a:rPr lang="en-CA" sz="1100" kern="1200" dirty="0">
              <a:solidFill>
                <a:schemeClr val="tx1"/>
              </a:solidFill>
            </a:rPr>
            <a:t> and </a:t>
          </a:r>
          <a:r>
            <a:rPr lang="en-CA" sz="1100" kern="1200" dirty="0">
              <a:solidFill>
                <a:schemeClr val="tx1"/>
              </a:solidFill>
              <a:hlinkClick xmlns:r="http://schemas.openxmlformats.org/officeDocument/2006/relationships" r:id="rId13"/>
            </a:rPr>
            <a:t>to know</a:t>
          </a:r>
          <a:r>
            <a:rPr lang="en-CA" sz="1100" kern="1200" dirty="0">
              <a:solidFill>
                <a:schemeClr val="tx1"/>
              </a:solidFill>
            </a:rPr>
            <a:t>; </a:t>
          </a:r>
          <a:r>
            <a:rPr lang="en-CA" sz="1100" kern="1200" dirty="0">
              <a:solidFill>
                <a:schemeClr val="tx1"/>
              </a:solidFill>
              <a:hlinkClick xmlns:r="http://schemas.openxmlformats.org/officeDocument/2006/relationships" r:id="rId14"/>
            </a:rPr>
            <a:t>CERN Users’ Office</a:t>
          </a:r>
          <a:r>
            <a:rPr lang="en-CA" sz="1100" kern="1200" dirty="0">
              <a:solidFill>
                <a:schemeClr val="tx1"/>
              </a:solidFill>
            </a:rPr>
            <a:t>, </a:t>
          </a:r>
          <a:r>
            <a:rPr lang="en-CA" sz="1100" kern="1200" dirty="0">
              <a:solidFill>
                <a:schemeClr val="tx1"/>
              </a:solidFill>
              <a:hlinkClick xmlns:r="http://schemas.openxmlformats.org/officeDocument/2006/relationships" r:id="rId15"/>
            </a:rPr>
            <a:t>hostel</a:t>
          </a:r>
          <a:r>
            <a:rPr lang="en-CA" sz="1100" kern="1200" dirty="0">
              <a:solidFill>
                <a:schemeClr val="tx1"/>
              </a:solidFill>
            </a:rPr>
            <a:t>, </a:t>
          </a:r>
          <a:r>
            <a:rPr lang="en-CA" sz="1100" kern="1200" dirty="0">
              <a:solidFill>
                <a:schemeClr val="tx1"/>
              </a:solidFill>
              <a:hlinkClick xmlns:r="http://schemas.openxmlformats.org/officeDocument/2006/relationships" r:id="rId16"/>
            </a:rPr>
            <a:t>health insurance</a:t>
          </a:r>
          <a:r>
            <a:rPr lang="en-CA" sz="1100" kern="1200" dirty="0">
              <a:solidFill>
                <a:schemeClr val="tx1"/>
              </a:solidFill>
            </a:rPr>
            <a:t>, </a:t>
          </a:r>
          <a:r>
            <a:rPr lang="en-CA" sz="1100" kern="1200" dirty="0">
              <a:solidFill>
                <a:schemeClr val="tx1"/>
              </a:solidFill>
              <a:hlinkClick xmlns:r="http://schemas.openxmlformats.org/officeDocument/2006/relationships" r:id="rId17"/>
            </a:rPr>
            <a:t>visa info</a:t>
          </a:r>
          <a:r>
            <a:rPr lang="en-CA" sz="1100" kern="1200" dirty="0">
              <a:solidFill>
                <a:schemeClr val="tx1"/>
              </a:solidFill>
            </a:rPr>
            <a:t> </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rgbClr val="FF0000"/>
              </a:solidFill>
              <a:hlinkClick xmlns:r="http://schemas.openxmlformats.org/officeDocument/2006/relationships" r:id="rId18">
                <a:extLst>
                  <a:ext uri="{A12FA001-AC4F-418D-AE19-62706E023703}">
                    <ahyp:hlinkClr xmlns:ahyp="http://schemas.microsoft.com/office/drawing/2018/hyperlinkcolor" val="tx"/>
                  </a:ext>
                </a:extLst>
              </a:hlinkClick>
            </a:rPr>
            <a:t>Induction Day and Software Tutorial</a:t>
          </a:r>
          <a:r>
            <a:rPr lang="en-CA" sz="1100" kern="1200" dirty="0">
              <a:solidFill>
                <a:srgbClr val="FF0000"/>
              </a:solidFill>
            </a:rPr>
            <a:t> </a:t>
          </a:r>
          <a:r>
            <a:rPr lang="en-CA" sz="1100" kern="1200" dirty="0">
              <a:solidFill>
                <a:schemeClr val="tx1"/>
              </a:solidFill>
            </a:rPr>
            <a:t>(3x/year).</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hlinkClick xmlns:r="http://schemas.openxmlformats.org/officeDocument/2006/relationships" r:id="rId19"/>
            </a:rPr>
            <a:t>Qualification Tasks</a:t>
          </a:r>
          <a:r>
            <a:rPr lang="en-CA" sz="1100" kern="1200" dirty="0">
              <a:solidFill>
                <a:schemeClr val="tx1"/>
              </a:solidFill>
            </a:rPr>
            <a:t> &amp; the </a:t>
          </a:r>
          <a:r>
            <a:rPr lang="en-CA" sz="1100" kern="1200" dirty="0">
              <a:solidFill>
                <a:schemeClr val="tx1"/>
              </a:solidFill>
              <a:hlinkClick xmlns:r="http://schemas.openxmlformats.org/officeDocument/2006/relationships" r:id="rId20"/>
            </a:rPr>
            <a:t>path to Authorship</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rPr>
            <a:t>What are </a:t>
          </a:r>
          <a:r>
            <a:rPr lang="en-CA" sz="1100" kern="1200" dirty="0">
              <a:solidFill>
                <a:schemeClr val="tx1"/>
              </a:solidFill>
              <a:hlinkClick xmlns:r="http://schemas.openxmlformats.org/officeDocument/2006/relationships" r:id="rId21"/>
            </a:rPr>
            <a:t>Class-1,2,3 OTP tasks</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sym typeface="Symbol" panose="05050102010706020507" pitchFamily="18" charset="2"/>
              <a:hlinkClick xmlns:r="http://schemas.openxmlformats.org/officeDocument/2006/relationships" r:id="rId22"/>
            </a:rPr>
            <a:t>Physics and Performance Weeks &amp; workshops</a:t>
          </a:r>
          <a:r>
            <a:rPr lang="en-CA" sz="1100" kern="1200" dirty="0">
              <a:solidFill>
                <a:schemeClr val="tx1"/>
              </a:solidFill>
              <a:sym typeface="Symbol" panose="05050102010706020507" pitchFamily="18" charset="2"/>
            </a:rPr>
            <a:t>.</a:t>
          </a:r>
          <a:endParaRPr lang="en-CA" sz="1100" kern="1200" dirty="0">
            <a:solidFill>
              <a:schemeClr val="tx1"/>
            </a:solidFill>
          </a:endParaRPr>
        </a:p>
      </dsp:txBody>
      <dsp:txXfrm>
        <a:off x="3622867" y="1350593"/>
        <a:ext cx="3295328" cy="1656160"/>
      </dsp:txXfrm>
    </dsp:sp>
    <dsp:sp modelId="{945391A0-8691-4F3F-ACC5-7EBA286009EE}">
      <dsp:nvSpPr>
        <dsp:cNvPr id="0" name=""/>
        <dsp:cNvSpPr/>
      </dsp:nvSpPr>
      <dsp:spPr>
        <a:xfrm>
          <a:off x="2920865" y="3155266"/>
          <a:ext cx="3594234" cy="2369612"/>
        </a:xfrm>
        <a:prstGeom prst="roundRect">
          <a:avLst/>
        </a:prstGeom>
        <a:noFill/>
        <a:ln w="31750" cap="flat" cmpd="sng" algn="ctr">
          <a:solidFill>
            <a:srgbClr val="0066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I am ready to become a qualified author!</a:t>
          </a:r>
        </a:p>
        <a:p>
          <a:pPr marL="0" lvl="0" indent="0" algn="l" defTabSz="533400">
            <a:lnSpc>
              <a:spcPct val="90000"/>
            </a:lnSpc>
            <a:spcBef>
              <a:spcPct val="0"/>
            </a:spcBef>
            <a:spcAft>
              <a:spcPct val="35000"/>
            </a:spcAft>
            <a:buNone/>
          </a:pPr>
          <a:r>
            <a:rPr lang="en-CA" sz="1200" kern="1200" dirty="0">
              <a:solidFill>
                <a:schemeClr val="tx1"/>
              </a:solidFill>
              <a:sym typeface="Symbol" panose="05050102010706020507" pitchFamily="18" charset="2"/>
            </a:rPr>
            <a:t> </a:t>
          </a:r>
          <a:r>
            <a:rPr lang="en-CA" sz="1100" kern="1200" dirty="0">
              <a:solidFill>
                <a:schemeClr val="tx1"/>
              </a:solidFill>
              <a:hlinkClick xmlns:r="http://schemas.openxmlformats.org/officeDocument/2006/relationships" r:id="rId23"/>
            </a:rPr>
            <a:t>Final steps to qualification</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rPr>
            <a:t>Authorship </a:t>
          </a:r>
          <a:r>
            <a:rPr lang="en-CA" sz="1100" kern="1200" dirty="0">
              <a:solidFill>
                <a:schemeClr val="tx1"/>
              </a:solidFill>
              <a:hlinkClick xmlns:r="http://schemas.openxmlformats.org/officeDocument/2006/relationships" r:id="rId24"/>
            </a:rPr>
            <a:t>rights</a:t>
          </a:r>
          <a:r>
            <a:rPr lang="en-CA" sz="1100" kern="1200" dirty="0">
              <a:solidFill>
                <a:schemeClr val="tx1"/>
              </a:solidFill>
            </a:rPr>
            <a:t> and </a:t>
          </a:r>
          <a:r>
            <a:rPr lang="en-CA" sz="1100" kern="1200" dirty="0">
              <a:solidFill>
                <a:schemeClr val="tx1"/>
              </a:solidFill>
              <a:hlinkClick xmlns:r="http://schemas.openxmlformats.org/officeDocument/2006/relationships" r:id="rId25"/>
            </a:rPr>
            <a:t>responsibilities</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rPr>
            <a:t>Giving talks at </a:t>
          </a:r>
          <a:r>
            <a:rPr lang="en-CA" sz="1100" kern="1200" dirty="0">
              <a:solidFill>
                <a:schemeClr val="tx1"/>
              </a:solidFill>
              <a:hlinkClick xmlns:r="http://schemas.openxmlformats.org/officeDocument/2006/relationships" r:id="rId26"/>
            </a:rPr>
            <a:t>national</a:t>
          </a:r>
          <a:r>
            <a:rPr lang="en-CA" sz="1100" kern="1200" dirty="0">
              <a:solidFill>
                <a:schemeClr val="tx1"/>
              </a:solidFill>
            </a:rPr>
            <a:t> and </a:t>
          </a:r>
          <a:r>
            <a:rPr lang="en-CA" sz="1100" kern="1200" dirty="0">
              <a:solidFill>
                <a:schemeClr val="tx1"/>
              </a:solidFill>
              <a:hlinkClick xmlns:r="http://schemas.openxmlformats.org/officeDocument/2006/relationships" r:id="rId27"/>
            </a:rPr>
            <a:t>international conferences</a:t>
          </a:r>
          <a:r>
            <a:rPr lang="en-CA" sz="1100" kern="1200" dirty="0">
              <a:solidFill>
                <a:schemeClr val="tx1"/>
              </a:solidFill>
            </a:rPr>
            <a:t>. </a:t>
          </a:r>
          <a:r>
            <a:rPr lang="en-CA" sz="1100" kern="1200" dirty="0">
              <a:solidFill>
                <a:schemeClr val="tx1"/>
              </a:solidFill>
              <a:hlinkClick xmlns:r="http://schemas.openxmlformats.org/officeDocument/2006/relationships" r:id="rId28"/>
            </a:rPr>
            <a:t>Speakers’ Committee FAQ</a:t>
          </a:r>
          <a:r>
            <a:rPr lang="en-CA" sz="1100" kern="1200" dirty="0">
              <a:solidFill>
                <a:schemeClr val="tx1"/>
              </a:solidFill>
            </a:rPr>
            <a:t>. Rules for </a:t>
          </a:r>
          <a:r>
            <a:rPr lang="en-CA" sz="1100" kern="1200" dirty="0">
              <a:solidFill>
                <a:schemeClr val="tx1"/>
              </a:solidFill>
              <a:hlinkClick xmlns:r="http://schemas.openxmlformats.org/officeDocument/2006/relationships" r:id="rId29"/>
            </a:rPr>
            <a:t>students and postdocs presenting their work</a:t>
          </a:r>
          <a:r>
            <a:rPr lang="en-CA" sz="1100" kern="1200" dirty="0">
              <a:solidFill>
                <a:schemeClr val="tx1"/>
              </a:solidFill>
            </a:rPr>
            <a:t>. </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G</a:t>
          </a:r>
          <a:r>
            <a:rPr lang="en-CA" sz="1100" kern="1200" dirty="0">
              <a:solidFill>
                <a:schemeClr val="tx1"/>
              </a:solidFill>
            </a:rPr>
            <a:t>et </a:t>
          </a:r>
          <a:r>
            <a:rPr lang="en-CA" sz="1100" kern="1200" dirty="0">
              <a:solidFill>
                <a:schemeClr val="tx1"/>
              </a:solidFill>
              <a:hlinkClick xmlns:r="http://schemas.openxmlformats.org/officeDocument/2006/relationships" r:id="rId30"/>
            </a:rPr>
            <a:t>picked to give an ATLAS conference talk</a:t>
          </a:r>
          <a:r>
            <a:rPr lang="en-CA" sz="1100" kern="1200" dirty="0">
              <a:solidFill>
                <a:schemeClr val="tx1"/>
              </a:solidFill>
            </a:rPr>
            <a:t>: </a:t>
          </a:r>
          <a:r>
            <a:rPr lang="en-CA" sz="1100" kern="1200" dirty="0">
              <a:solidFill>
                <a:schemeClr val="tx1"/>
              </a:solidFill>
              <a:hlinkClick xmlns:r="http://schemas.openxmlformats.org/officeDocument/2006/relationships" r:id="rId31"/>
            </a:rPr>
            <a:t>SCAB ranking</a:t>
          </a:r>
          <a:r>
            <a:rPr lang="en-CA" sz="1100" kern="1200" dirty="0">
              <a:solidFill>
                <a:schemeClr val="tx1"/>
              </a:solidFill>
            </a:rPr>
            <a:t> and </a:t>
          </a:r>
          <a:r>
            <a:rPr lang="en-CA" sz="1100" kern="1200" dirty="0">
              <a:solidFill>
                <a:schemeClr val="tx1"/>
              </a:solidFill>
              <a:hlinkClick xmlns:r="http://schemas.openxmlformats.org/officeDocument/2006/relationships" r:id="rId32"/>
            </a:rPr>
            <a:t>profile</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S</a:t>
          </a:r>
          <a:r>
            <a:rPr lang="en-CA" sz="1100" kern="1200" dirty="0">
              <a:solidFill>
                <a:schemeClr val="tx1"/>
              </a:solidFill>
            </a:rPr>
            <a:t>electing black-out dates, topics, and preferred conferences with </a:t>
          </a:r>
          <a:r>
            <a:rPr lang="en-CA" sz="1100" kern="1200" dirty="0">
              <a:solidFill>
                <a:schemeClr val="tx1"/>
              </a:solidFill>
              <a:hlinkClick xmlns:r="http://schemas.openxmlformats.org/officeDocument/2006/relationships" r:id="rId32"/>
            </a:rPr>
            <a:t>SCAB</a:t>
          </a:r>
          <a:r>
            <a:rPr lang="en-CA" sz="1100" kern="1200" dirty="0">
              <a:solidFill>
                <a:schemeClr val="tx1"/>
              </a:solidFill>
            </a:rPr>
            <a:t> db.</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O</a:t>
          </a:r>
          <a:r>
            <a:rPr lang="en-CA" sz="1100" kern="1200" dirty="0">
              <a:solidFill>
                <a:schemeClr val="tx1"/>
              </a:solidFill>
            </a:rPr>
            <a:t>perations involvement with the </a:t>
          </a:r>
          <a:r>
            <a:rPr lang="en-CA" sz="1100" kern="1200" dirty="0">
              <a:solidFill>
                <a:schemeClr val="tx1"/>
              </a:solidFill>
              <a:hlinkClick xmlns:r="http://schemas.openxmlformats.org/officeDocument/2006/relationships" r:id="rId33"/>
            </a:rPr>
            <a:t>OTP tool</a:t>
          </a:r>
          <a:r>
            <a:rPr lang="en-CA" sz="1100" kern="1200" dirty="0">
              <a:solidFill>
                <a:schemeClr val="tx1"/>
              </a:solidFill>
            </a:rPr>
            <a:t>.</a:t>
          </a:r>
        </a:p>
      </dsp:txBody>
      <dsp:txXfrm>
        <a:off x="3036540" y="3270941"/>
        <a:ext cx="3362884" cy="2138262"/>
      </dsp:txXfrm>
    </dsp:sp>
    <dsp:sp modelId="{A6C966BF-7CFB-4070-B387-9D4D4D57F1A2}">
      <dsp:nvSpPr>
        <dsp:cNvPr id="0" name=""/>
        <dsp:cNvSpPr/>
      </dsp:nvSpPr>
      <dsp:spPr>
        <a:xfrm>
          <a:off x="0" y="3461265"/>
          <a:ext cx="2855315" cy="1757597"/>
        </a:xfrm>
        <a:prstGeom prst="roundRect">
          <a:avLst/>
        </a:prstGeom>
        <a:noFill/>
        <a:ln w="31750" cap="flat" cmpd="sng" algn="ctr">
          <a:solidFill>
            <a:srgbClr val="0000F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I am ready to publish my first paper!</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hlinkClick xmlns:r="http://schemas.openxmlformats.org/officeDocument/2006/relationships" r:id="rId25"/>
            </a:rPr>
            <a:t>ATLAS publication policy</a:t>
          </a:r>
          <a:r>
            <a:rPr lang="en-CA" sz="1100" kern="1200" dirty="0">
              <a:solidFill>
                <a:schemeClr val="tx1"/>
              </a:solidFill>
            </a:rPr>
            <a:t>, </a:t>
          </a:r>
          <a:r>
            <a:rPr lang="en-CA" sz="1100" kern="1200" dirty="0" err="1">
              <a:solidFill>
                <a:schemeClr val="tx1"/>
              </a:solidFill>
              <a:hlinkClick xmlns:r="http://schemas.openxmlformats.org/officeDocument/2006/relationships" r:id="rId34"/>
            </a:rPr>
            <a:t>PubCom</a:t>
          </a:r>
          <a:r>
            <a:rPr lang="en-CA" sz="1100" kern="1200" dirty="0">
              <a:solidFill>
                <a:schemeClr val="tx1"/>
              </a:solidFill>
            </a:rPr>
            <a:t>, </a:t>
          </a:r>
          <a:r>
            <a:rPr lang="en-CA" sz="1100" kern="1200" dirty="0">
              <a:solidFill>
                <a:schemeClr val="tx1"/>
              </a:solidFill>
              <a:hlinkClick xmlns:r="http://schemas.openxmlformats.org/officeDocument/2006/relationships" r:id="rId35"/>
            </a:rPr>
            <a:t>submit notes in CDS</a:t>
          </a:r>
          <a:r>
            <a:rPr lang="en-CA" sz="1100" kern="1200" dirty="0">
              <a:solidFill>
                <a:schemeClr val="tx1"/>
              </a:solidFill>
            </a:rPr>
            <a:t>, </a:t>
          </a:r>
          <a:r>
            <a:rPr lang="en-CA" sz="1100" kern="1200" dirty="0">
              <a:solidFill>
                <a:schemeClr val="tx1"/>
              </a:solidFill>
              <a:hlinkClick xmlns:r="http://schemas.openxmlformats.org/officeDocument/2006/relationships" r:id="rId36"/>
            </a:rPr>
            <a:t>style guide</a:t>
          </a:r>
          <a:r>
            <a:rPr lang="en-CA" sz="1100" kern="1200" dirty="0">
              <a:solidFill>
                <a:schemeClr val="tx1"/>
              </a:solidFill>
            </a:rPr>
            <a:t>, your papers via the </a:t>
          </a:r>
          <a:r>
            <a:rPr lang="en-CA" sz="1100" kern="1200" dirty="0">
              <a:solidFill>
                <a:schemeClr val="tx1"/>
              </a:solidFill>
              <a:hlinkClick xmlns:r="http://schemas.openxmlformats.org/officeDocument/2006/relationships" r:id="rId37"/>
            </a:rPr>
            <a:t>GLANCE database</a:t>
          </a:r>
          <a:r>
            <a:rPr lang="en-CA" sz="1100" kern="1200" dirty="0">
              <a:solidFill>
                <a:schemeClr val="tx1"/>
              </a:solidFill>
            </a:rPr>
            <a:t>, </a:t>
          </a:r>
          <a:r>
            <a:rPr lang="en-CA" sz="1100" kern="1200" dirty="0">
              <a:solidFill>
                <a:schemeClr val="tx1"/>
              </a:solidFill>
              <a:hlinkClick xmlns:r="http://schemas.openxmlformats.org/officeDocument/2006/relationships" r:id="rId38"/>
            </a:rPr>
            <a:t>publication steps</a:t>
          </a:r>
          <a:r>
            <a:rPr lang="en-CA" sz="1100" kern="1200" dirty="0">
              <a:solidFill>
                <a:schemeClr val="tx1"/>
              </a:solidFill>
            </a:rPr>
            <a:t>, </a:t>
          </a:r>
          <a:r>
            <a:rPr lang="en-CA" sz="1100" kern="1200" dirty="0">
              <a:solidFill>
                <a:schemeClr val="tx1"/>
              </a:solidFill>
              <a:hlinkClick xmlns:r="http://schemas.openxmlformats.org/officeDocument/2006/relationships" r:id="rId39"/>
            </a:rPr>
            <a:t>Physics Office</a:t>
          </a:r>
          <a:r>
            <a:rPr lang="en-CA" sz="1100" kern="1200" dirty="0">
              <a:solidFill>
                <a:schemeClr val="tx1"/>
              </a:solidFill>
            </a:rPr>
            <a:t>,  </a:t>
          </a:r>
          <a:r>
            <a:rPr lang="en-CA" sz="1100" kern="1200" dirty="0" err="1">
              <a:solidFill>
                <a:schemeClr val="tx1"/>
              </a:solidFill>
              <a:hlinkClick xmlns:r="http://schemas.openxmlformats.org/officeDocument/2006/relationships" r:id="rId40"/>
            </a:rPr>
            <a:t>arXiv</a:t>
          </a:r>
          <a:r>
            <a:rPr lang="en-CA" sz="1100" kern="1200" dirty="0">
              <a:solidFill>
                <a:schemeClr val="tx1"/>
              </a:solidFill>
            </a:rPr>
            <a:t>, </a:t>
          </a:r>
          <a:r>
            <a:rPr lang="en-CA" sz="1100" kern="1200" dirty="0" err="1">
              <a:solidFill>
                <a:schemeClr val="tx1"/>
              </a:solidFill>
              <a:hlinkClick xmlns:r="http://schemas.openxmlformats.org/officeDocument/2006/relationships" r:id="rId41"/>
            </a:rPr>
            <a:t>HepData</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rPr>
            <a:t>Postdoc participation in </a:t>
          </a:r>
          <a:r>
            <a:rPr lang="en-CA" sz="1100" kern="1200" dirty="0" err="1">
              <a:solidFill>
                <a:schemeClr val="tx1"/>
              </a:solidFill>
            </a:rPr>
            <a:t>edboards</a:t>
          </a:r>
          <a:r>
            <a:rPr lang="en-CA" sz="1100" kern="1200" dirty="0">
              <a:solidFill>
                <a:schemeClr val="tx1"/>
              </a:solidFill>
            </a:rPr>
            <a:t> is welcome. Tell you team leader!</a:t>
          </a:r>
        </a:p>
      </dsp:txBody>
      <dsp:txXfrm>
        <a:off x="85799" y="3547064"/>
        <a:ext cx="2683717" cy="1585999"/>
      </dsp:txXfrm>
    </dsp:sp>
    <dsp:sp modelId="{1ECC8E88-FB83-4A60-96EB-1D179E2BFBA6}">
      <dsp:nvSpPr>
        <dsp:cNvPr id="0" name=""/>
        <dsp:cNvSpPr/>
      </dsp:nvSpPr>
      <dsp:spPr>
        <a:xfrm>
          <a:off x="-492679" y="1258028"/>
          <a:ext cx="3233260" cy="2016627"/>
        </a:xfrm>
        <a:prstGeom prst="roundRect">
          <a:avLst/>
        </a:prstGeom>
        <a:noFill/>
        <a:ln w="31750" cap="flat" cmpd="sng" algn="ctr">
          <a:solidFill>
            <a:srgbClr val="00009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I am graduating/moving on to my next job!</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hlinkClick xmlns:r="http://schemas.openxmlformats.org/officeDocument/2006/relationships" r:id="rId42"/>
            </a:rPr>
            <a:t>Guidelines</a:t>
          </a:r>
          <a:r>
            <a:rPr lang="en-CA" sz="1100" kern="1200" dirty="0">
              <a:solidFill>
                <a:schemeClr val="tx1"/>
              </a:solidFill>
            </a:rPr>
            <a:t> for </a:t>
          </a:r>
          <a:r>
            <a:rPr lang="en-CA" sz="1100" kern="1200" dirty="0">
              <a:solidFill>
                <a:schemeClr val="tx1"/>
              </a:solidFill>
              <a:hlinkClick xmlns:r="http://schemas.openxmlformats.org/officeDocument/2006/relationships" r:id="rId43"/>
            </a:rPr>
            <a:t>your thesis</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Upload</a:t>
          </a:r>
          <a:r>
            <a:rPr lang="en-CA" sz="1100" kern="1200" dirty="0">
              <a:solidFill>
                <a:schemeClr val="tx1"/>
              </a:solidFill>
            </a:rPr>
            <a:t> your </a:t>
          </a:r>
          <a:r>
            <a:rPr lang="en-CA" sz="1100" kern="1200" dirty="0">
              <a:solidFill>
                <a:schemeClr val="tx1"/>
              </a:solidFill>
              <a:hlinkClick xmlns:r="http://schemas.openxmlformats.org/officeDocument/2006/relationships" r:id="rId44"/>
            </a:rPr>
            <a:t>thesis in CDS</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rPr>
            <a:t>Resources for job hunting: </a:t>
          </a:r>
          <a:r>
            <a:rPr lang="en-CA" sz="1100" kern="1200" dirty="0">
              <a:solidFill>
                <a:schemeClr val="tx1"/>
              </a:solidFill>
              <a:hlinkClick xmlns:r="http://schemas.openxmlformats.org/officeDocument/2006/relationships" r:id="rId45"/>
            </a:rPr>
            <a:t>in ATLAS</a:t>
          </a:r>
          <a:r>
            <a:rPr lang="en-CA" sz="1100" kern="1200" dirty="0">
              <a:solidFill>
                <a:schemeClr val="tx1"/>
              </a:solidFill>
            </a:rPr>
            <a:t>, </a:t>
          </a:r>
          <a:r>
            <a:rPr lang="en-CA" sz="1100" kern="1200" dirty="0">
              <a:solidFill>
                <a:schemeClr val="tx1"/>
              </a:solidFill>
              <a:hlinkClick xmlns:r="http://schemas.openxmlformats.org/officeDocument/2006/relationships" r:id="rId46"/>
            </a:rPr>
            <a:t>outside ATLAS,</a:t>
          </a:r>
          <a:r>
            <a:rPr lang="en-CA" sz="1100" kern="1200" dirty="0">
              <a:solidFill>
                <a:schemeClr val="tx1"/>
              </a:solidFill>
            </a:rPr>
            <a:t> </a:t>
          </a:r>
          <a:r>
            <a:rPr lang="en-CA" sz="1100" kern="1200" dirty="0">
              <a:solidFill>
                <a:schemeClr val="tx1"/>
              </a:solidFill>
              <a:hlinkClick xmlns:r="http://schemas.openxmlformats.org/officeDocument/2006/relationships" r:id="rId47"/>
            </a:rPr>
            <a:t>in CMS</a:t>
          </a:r>
          <a:r>
            <a:rPr lang="en-CA" sz="1100" kern="1200" dirty="0">
              <a:solidFill>
                <a:schemeClr val="tx1"/>
              </a:solidFill>
            </a:rPr>
            <a:t>, </a:t>
          </a:r>
          <a:r>
            <a:rPr lang="en-CA" sz="1100" kern="1200" dirty="0" err="1">
              <a:solidFill>
                <a:schemeClr val="tx1"/>
              </a:solidFill>
              <a:hlinkClick xmlns:r="http://schemas.openxmlformats.org/officeDocument/2006/relationships" r:id="rId48"/>
            </a:rPr>
            <a:t>InspireHEP</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rPr>
            <a:t>Guidelines for job talks: </a:t>
          </a:r>
          <a:r>
            <a:rPr lang="en-CA" sz="1100" kern="1200" dirty="0">
              <a:solidFill>
                <a:schemeClr val="tx1"/>
              </a:solidFill>
              <a:hlinkClick xmlns:r="http://schemas.openxmlformats.org/officeDocument/2006/relationships" r:id="rId49"/>
            </a:rPr>
            <a:t>what can I show</a:t>
          </a:r>
          <a:r>
            <a:rPr lang="en-CA" sz="1100" kern="1200" dirty="0">
              <a:solidFill>
                <a:schemeClr val="tx1"/>
              </a:solidFill>
            </a:rPr>
            <a:t>?</a:t>
          </a:r>
        </a:p>
        <a:p>
          <a:pPr marL="0" lvl="0" indent="0" algn="l" defTabSz="533400">
            <a:lnSpc>
              <a:spcPct val="90000"/>
            </a:lnSpc>
            <a:spcBef>
              <a:spcPct val="0"/>
            </a:spcBef>
            <a:spcAft>
              <a:spcPct val="35000"/>
            </a:spcAft>
            <a:buNone/>
          </a:pPr>
          <a:r>
            <a:rPr lang="en-CA" sz="1100" kern="1200" dirty="0">
              <a:solidFill>
                <a:schemeClr val="tx1"/>
              </a:solidFill>
              <a:sym typeface="Symbol" panose="05050102010706020507" pitchFamily="18" charset="2"/>
            </a:rPr>
            <a:t> </a:t>
          </a:r>
          <a:r>
            <a:rPr lang="en-CA" sz="1100" kern="1200" dirty="0">
              <a:solidFill>
                <a:schemeClr val="tx1"/>
              </a:solidFill>
            </a:rPr>
            <a:t>Sniff! You are leaving ATLAS? </a:t>
          </a:r>
          <a:r>
            <a:rPr lang="en-CA" sz="1100" kern="1200" dirty="0">
              <a:solidFill>
                <a:schemeClr val="tx1"/>
              </a:solidFill>
              <a:hlinkClick xmlns:r="http://schemas.openxmlformats.org/officeDocument/2006/relationships" r:id="rId3"/>
            </a:rPr>
            <a:t>ATLAS change of status</a:t>
          </a:r>
          <a:r>
            <a:rPr lang="en-CA" sz="1100" kern="1200" dirty="0">
              <a:solidFill>
                <a:schemeClr val="tx1"/>
              </a:solidFill>
            </a:rPr>
            <a:t>, </a:t>
          </a:r>
          <a:r>
            <a:rPr lang="en-CA" sz="1100" kern="1200" dirty="0">
              <a:solidFill>
                <a:schemeClr val="tx1"/>
              </a:solidFill>
              <a:hlinkClick xmlns:r="http://schemas.openxmlformats.org/officeDocument/2006/relationships" r:id="rId50"/>
            </a:rPr>
            <a:t>CERN change of status</a:t>
          </a:r>
          <a:r>
            <a:rPr lang="en-CA" sz="1100" kern="1200" dirty="0">
              <a:solidFill>
                <a:schemeClr val="tx1"/>
              </a:solidFill>
            </a:rPr>
            <a:t>.</a:t>
          </a:r>
        </a:p>
      </dsp:txBody>
      <dsp:txXfrm>
        <a:off x="-394235" y="1356472"/>
        <a:ext cx="3036372" cy="1819739"/>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drawing1.xml><?xml version="1.0" encoding="utf-8"?>
<c:userShapes xmlns:c="http://schemas.openxmlformats.org/drawingml/2006/chart">
  <cdr:relSizeAnchor xmlns:cdr="http://schemas.openxmlformats.org/drawingml/2006/chartDrawing">
    <cdr:from>
      <cdr:x>0.08791</cdr:x>
      <cdr:y>0.24242</cdr:y>
    </cdr:from>
    <cdr:to>
      <cdr:x>0.15385</cdr:x>
      <cdr:y>0.27273</cdr:y>
    </cdr:to>
    <cdr:cxnSp macro="">
      <cdr:nvCxnSpPr>
        <cdr:cNvPr id="2" name="Straight Arrow Connector 1">
          <a:extLst xmlns:a="http://schemas.openxmlformats.org/drawingml/2006/main">
            <a:ext uri="{FF2B5EF4-FFF2-40B4-BE49-F238E27FC236}">
              <a16:creationId xmlns:a16="http://schemas.microsoft.com/office/drawing/2014/main" id="{9D8834C5-0CD2-40A2-A187-FA4488432C45}"/>
            </a:ext>
          </a:extLst>
        </cdr:cNvPr>
        <cdr:cNvCxnSpPr/>
      </cdr:nvCxnSpPr>
      <cdr:spPr bwMode="auto">
        <a:xfrm xmlns:a="http://schemas.openxmlformats.org/drawingml/2006/main">
          <a:off x="576064" y="1152128"/>
          <a:ext cx="432048" cy="144016"/>
        </a:xfrm>
        <a:prstGeom xmlns:a="http://schemas.openxmlformats.org/drawingml/2006/main" prst="straightConnector1">
          <a:avLst/>
        </a:prstGeom>
        <a:solidFill xmlns:a="http://schemas.openxmlformats.org/drawingml/2006/main">
          <a:schemeClr val="accent1"/>
        </a:solidFill>
        <a:ln xmlns:a="http://schemas.openxmlformats.org/drawingml/2006/main" w="9525" cap="flat" cmpd="sng" algn="ctr">
          <a:solidFill>
            <a:schemeClr val="tx1"/>
          </a:solidFill>
          <a:prstDash val="solid"/>
          <a:round/>
          <a:headEnd type="none" w="med" len="med"/>
          <a:tailEnd type="arrow"/>
        </a:ln>
        <a:effectLst xmlns:a="http://schemas.openxmlformats.org/drawingml/2006/main"/>
      </cdr:spPr>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8274" name="Rectangle 2"/>
          <p:cNvSpPr>
            <a:spLocks noGrp="1" noChangeArrowheads="1"/>
          </p:cNvSpPr>
          <p:nvPr>
            <p:ph type="hdr" sz="quarter"/>
          </p:nvPr>
        </p:nvSpPr>
        <p:spPr bwMode="auto">
          <a:xfrm>
            <a:off x="0"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defRPr>
            </a:lvl1pPr>
          </a:lstStyle>
          <a:p>
            <a:pPr>
              <a:defRPr/>
            </a:pPr>
            <a:endParaRPr lang="en-US"/>
          </a:p>
        </p:txBody>
      </p:sp>
      <p:sp>
        <p:nvSpPr>
          <p:cNvPr id="438275" name="Rectangle 3"/>
          <p:cNvSpPr>
            <a:spLocks noGrp="1" noChangeArrowheads="1"/>
          </p:cNvSpPr>
          <p:nvPr>
            <p:ph type="dt" sz="quarter" idx="1"/>
          </p:nvPr>
        </p:nvSpPr>
        <p:spPr bwMode="auto">
          <a:xfrm>
            <a:off x="3819525"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defRPr>
            </a:lvl1pPr>
          </a:lstStyle>
          <a:p>
            <a:pPr>
              <a:defRPr/>
            </a:pPr>
            <a:endParaRPr lang="en-US"/>
          </a:p>
        </p:txBody>
      </p:sp>
      <p:sp>
        <p:nvSpPr>
          <p:cNvPr id="438276" name="Rectangle 4"/>
          <p:cNvSpPr>
            <a:spLocks noGrp="1" noChangeArrowheads="1"/>
          </p:cNvSpPr>
          <p:nvPr>
            <p:ph type="ftr" sz="quarter" idx="2"/>
          </p:nvPr>
        </p:nvSpPr>
        <p:spPr bwMode="auto">
          <a:xfrm>
            <a:off x="0"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defRPr>
            </a:lvl1pPr>
          </a:lstStyle>
          <a:p>
            <a:pPr>
              <a:defRPr/>
            </a:pPr>
            <a:endParaRPr lang="en-US"/>
          </a:p>
        </p:txBody>
      </p:sp>
      <p:sp>
        <p:nvSpPr>
          <p:cNvPr id="438277" name="Rectangle 5"/>
          <p:cNvSpPr>
            <a:spLocks noGrp="1" noChangeArrowheads="1"/>
          </p:cNvSpPr>
          <p:nvPr>
            <p:ph type="sldNum" sz="quarter" idx="3"/>
          </p:nvPr>
        </p:nvSpPr>
        <p:spPr bwMode="auto">
          <a:xfrm>
            <a:off x="3819525"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pPr>
              <a:defRPr/>
            </a:pPr>
            <a:fld id="{B6DF4179-D0EC-204F-A419-6D7B60339F07}" type="slidenum">
              <a:rPr lang="en-US"/>
              <a:pPr>
                <a:defRPr/>
              </a:pPr>
              <a:t>‹#›</a:t>
            </a:fld>
            <a:endParaRPr lang="en-US"/>
          </a:p>
        </p:txBody>
      </p:sp>
    </p:spTree>
    <p:extLst>
      <p:ext uri="{BB962C8B-B14F-4D97-AF65-F5344CB8AC3E}">
        <p14:creationId xmlns:p14="http://schemas.microsoft.com/office/powerpoint/2010/main" val="12519196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9298" name="Rectangle 2"/>
          <p:cNvSpPr>
            <a:spLocks noGrp="1" noChangeArrowheads="1"/>
          </p:cNvSpPr>
          <p:nvPr>
            <p:ph type="hdr" sz="quarter"/>
          </p:nvPr>
        </p:nvSpPr>
        <p:spPr bwMode="auto">
          <a:xfrm>
            <a:off x="0"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charset="0"/>
              </a:defRPr>
            </a:lvl1pPr>
          </a:lstStyle>
          <a:p>
            <a:pPr>
              <a:defRPr/>
            </a:pPr>
            <a:endParaRPr lang="en-US"/>
          </a:p>
        </p:txBody>
      </p:sp>
      <p:sp>
        <p:nvSpPr>
          <p:cNvPr id="439299" name="Rectangle 3"/>
          <p:cNvSpPr>
            <a:spLocks noGrp="1" noChangeArrowheads="1"/>
          </p:cNvSpPr>
          <p:nvPr>
            <p:ph type="dt" idx="1"/>
          </p:nvPr>
        </p:nvSpPr>
        <p:spPr bwMode="auto">
          <a:xfrm>
            <a:off x="3819525" y="0"/>
            <a:ext cx="2922588"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33450" y="731838"/>
            <a:ext cx="4876800" cy="36576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39301" name="Rectangle 5"/>
          <p:cNvSpPr>
            <a:spLocks noGrp="1" noChangeArrowheads="1"/>
          </p:cNvSpPr>
          <p:nvPr>
            <p:ph type="body" sz="quarter" idx="3"/>
          </p:nvPr>
        </p:nvSpPr>
        <p:spPr bwMode="auto">
          <a:xfrm>
            <a:off x="674688" y="4632325"/>
            <a:ext cx="5394325" cy="43894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439302" name="Rectangle 6"/>
          <p:cNvSpPr>
            <a:spLocks noGrp="1" noChangeArrowheads="1"/>
          </p:cNvSpPr>
          <p:nvPr>
            <p:ph type="ftr" sz="quarter" idx="4"/>
          </p:nvPr>
        </p:nvSpPr>
        <p:spPr bwMode="auto">
          <a:xfrm>
            <a:off x="0"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charset="0"/>
              </a:defRPr>
            </a:lvl1pPr>
          </a:lstStyle>
          <a:p>
            <a:pPr>
              <a:defRPr/>
            </a:pPr>
            <a:endParaRPr lang="en-US"/>
          </a:p>
        </p:txBody>
      </p:sp>
      <p:sp>
        <p:nvSpPr>
          <p:cNvPr id="439303" name="Rectangle 7"/>
          <p:cNvSpPr>
            <a:spLocks noGrp="1" noChangeArrowheads="1"/>
          </p:cNvSpPr>
          <p:nvPr>
            <p:ph type="sldNum" sz="quarter" idx="5"/>
          </p:nvPr>
        </p:nvSpPr>
        <p:spPr bwMode="auto">
          <a:xfrm>
            <a:off x="3819525" y="9264650"/>
            <a:ext cx="2922588" cy="4873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pPr>
              <a:defRPr/>
            </a:pPr>
            <a:fld id="{8D46DEE2-F44D-B04A-BE35-B77F446B443A}" type="slidenum">
              <a:rPr lang="en-US"/>
              <a:pPr>
                <a:defRPr/>
              </a:pPr>
              <a:t>‹#›</a:t>
            </a:fld>
            <a:endParaRPr lang="en-US"/>
          </a:p>
        </p:txBody>
      </p:sp>
    </p:spTree>
    <p:extLst>
      <p:ext uri="{BB962C8B-B14F-4D97-AF65-F5344CB8AC3E}">
        <p14:creationId xmlns:p14="http://schemas.microsoft.com/office/powerpoint/2010/main" val="210376310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p:cNvSpPr>
            <a:spLocks noGrp="1" noRot="1" noChangeAspect="1"/>
          </p:cNvSpPr>
          <p:nvPr>
            <p:ph type="sldImg"/>
          </p:nvPr>
        </p:nvSpPr>
        <p:spPr>
          <a:ln/>
        </p:spPr>
      </p:sp>
      <p:sp>
        <p:nvSpPr>
          <p:cNvPr id="40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ＭＳ Ｐゴシック" charset="0"/>
              <a:cs typeface="ＭＳ Ｐゴシック" charset="0"/>
            </a:endParaRPr>
          </a:p>
        </p:txBody>
      </p:sp>
      <p:sp>
        <p:nvSpPr>
          <p:cNvPr id="40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600">
                <a:solidFill>
                  <a:schemeClr val="tx1"/>
                </a:solidFill>
                <a:latin typeface="Arial" charset="0"/>
                <a:ea typeface="ＭＳ Ｐゴシック" charset="0"/>
                <a:cs typeface="ＭＳ Ｐゴシック" charset="0"/>
              </a:defRPr>
            </a:lvl1pPr>
            <a:lvl2pPr marL="742914" indent="-285737">
              <a:defRPr sz="3600">
                <a:solidFill>
                  <a:schemeClr val="tx1"/>
                </a:solidFill>
                <a:latin typeface="Arial" charset="0"/>
                <a:ea typeface="ＭＳ Ｐゴシック" charset="0"/>
              </a:defRPr>
            </a:lvl2pPr>
            <a:lvl3pPr marL="1142944" indent="-228589">
              <a:defRPr sz="3600">
                <a:solidFill>
                  <a:schemeClr val="tx1"/>
                </a:solidFill>
                <a:latin typeface="Arial" charset="0"/>
                <a:ea typeface="ＭＳ Ｐゴシック" charset="0"/>
              </a:defRPr>
            </a:lvl3pPr>
            <a:lvl4pPr marL="1600122" indent="-228589">
              <a:defRPr sz="3600">
                <a:solidFill>
                  <a:schemeClr val="tx1"/>
                </a:solidFill>
                <a:latin typeface="Arial" charset="0"/>
                <a:ea typeface="ＭＳ Ｐゴシック" charset="0"/>
              </a:defRPr>
            </a:lvl4pPr>
            <a:lvl5pPr marL="2057299" indent="-228589">
              <a:defRPr sz="3600">
                <a:solidFill>
                  <a:schemeClr val="tx1"/>
                </a:solidFill>
                <a:latin typeface="Arial" charset="0"/>
                <a:ea typeface="ＭＳ Ｐゴシック" charset="0"/>
              </a:defRPr>
            </a:lvl5pPr>
            <a:lvl6pPr marL="2514477" indent="-228589" eaLnBrk="0" fontAlgn="base" hangingPunct="0">
              <a:spcBef>
                <a:spcPct val="0"/>
              </a:spcBef>
              <a:spcAft>
                <a:spcPct val="0"/>
              </a:spcAft>
              <a:defRPr sz="3600">
                <a:solidFill>
                  <a:schemeClr val="tx1"/>
                </a:solidFill>
                <a:latin typeface="Arial" charset="0"/>
                <a:ea typeface="ＭＳ Ｐゴシック" charset="0"/>
              </a:defRPr>
            </a:lvl6pPr>
            <a:lvl7pPr marL="2971655" indent="-228589" eaLnBrk="0" fontAlgn="base" hangingPunct="0">
              <a:spcBef>
                <a:spcPct val="0"/>
              </a:spcBef>
              <a:spcAft>
                <a:spcPct val="0"/>
              </a:spcAft>
              <a:defRPr sz="3600">
                <a:solidFill>
                  <a:schemeClr val="tx1"/>
                </a:solidFill>
                <a:latin typeface="Arial" charset="0"/>
                <a:ea typeface="ＭＳ Ｐゴシック" charset="0"/>
              </a:defRPr>
            </a:lvl7pPr>
            <a:lvl8pPr marL="3428832" indent="-228589" eaLnBrk="0" fontAlgn="base" hangingPunct="0">
              <a:spcBef>
                <a:spcPct val="0"/>
              </a:spcBef>
              <a:spcAft>
                <a:spcPct val="0"/>
              </a:spcAft>
              <a:defRPr sz="3600">
                <a:solidFill>
                  <a:schemeClr val="tx1"/>
                </a:solidFill>
                <a:latin typeface="Arial" charset="0"/>
                <a:ea typeface="ＭＳ Ｐゴシック" charset="0"/>
              </a:defRPr>
            </a:lvl8pPr>
            <a:lvl9pPr marL="3886010" indent="-228589" eaLnBrk="0" fontAlgn="base" hangingPunct="0">
              <a:spcBef>
                <a:spcPct val="0"/>
              </a:spcBef>
              <a:spcAft>
                <a:spcPct val="0"/>
              </a:spcAft>
              <a:defRPr sz="3600">
                <a:solidFill>
                  <a:schemeClr val="tx1"/>
                </a:solidFill>
                <a:latin typeface="Arial" charset="0"/>
                <a:ea typeface="ＭＳ Ｐゴシック" charset="0"/>
              </a:defRPr>
            </a:lvl9pPr>
          </a:lstStyle>
          <a:p>
            <a:fld id="{B2069F08-ACA0-DF45-A4B8-4707C08D7034}" type="slidenum">
              <a:rPr lang="de-DE" sz="1200">
                <a:latin typeface="Times New Roman" charset="0"/>
              </a:rPr>
              <a:pPr/>
              <a:t>1</a:t>
            </a:fld>
            <a:endParaRPr lang="de-DE" sz="1200" dirty="0">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674839" indent="-255218">
              <a:defRPr sz="1200">
                <a:solidFill>
                  <a:schemeClr val="tx1"/>
                </a:solidFill>
                <a:latin typeface="Calibri" charset="0"/>
                <a:ea typeface="ＭＳ Ｐゴシック" charset="0"/>
              </a:defRPr>
            </a:lvl2pPr>
            <a:lvl3pPr marL="1041225" indent="-201982">
              <a:defRPr sz="1200">
                <a:solidFill>
                  <a:schemeClr val="tx1"/>
                </a:solidFill>
                <a:latin typeface="Calibri" charset="0"/>
                <a:ea typeface="ＭＳ Ｐゴシック" charset="0"/>
              </a:defRPr>
            </a:lvl3pPr>
            <a:lvl4pPr marL="1460846" indent="-201982">
              <a:defRPr sz="1200">
                <a:solidFill>
                  <a:schemeClr val="tx1"/>
                </a:solidFill>
                <a:latin typeface="Calibri" charset="0"/>
                <a:ea typeface="ＭＳ Ｐゴシック" charset="0"/>
              </a:defRPr>
            </a:lvl4pPr>
            <a:lvl5pPr marL="1877336" indent="-201982">
              <a:defRPr sz="1200">
                <a:solidFill>
                  <a:schemeClr val="tx1"/>
                </a:solidFill>
                <a:latin typeface="Calibri" charset="0"/>
                <a:ea typeface="ＭＳ Ｐゴシック" charset="0"/>
              </a:defRPr>
            </a:lvl5pPr>
            <a:lvl6pPr marL="2328273" indent="-201982" eaLnBrk="0" fontAlgn="base" hangingPunct="0">
              <a:spcBef>
                <a:spcPct val="30000"/>
              </a:spcBef>
              <a:spcAft>
                <a:spcPct val="0"/>
              </a:spcAft>
              <a:defRPr sz="1200">
                <a:solidFill>
                  <a:schemeClr val="tx1"/>
                </a:solidFill>
                <a:latin typeface="Calibri" charset="0"/>
                <a:ea typeface="ＭＳ Ｐゴシック" charset="0"/>
              </a:defRPr>
            </a:lvl6pPr>
            <a:lvl7pPr marL="2779209" indent="-201982" eaLnBrk="0" fontAlgn="base" hangingPunct="0">
              <a:spcBef>
                <a:spcPct val="30000"/>
              </a:spcBef>
              <a:spcAft>
                <a:spcPct val="0"/>
              </a:spcAft>
              <a:defRPr sz="1200">
                <a:solidFill>
                  <a:schemeClr val="tx1"/>
                </a:solidFill>
                <a:latin typeface="Calibri" charset="0"/>
                <a:ea typeface="ＭＳ Ｐゴシック" charset="0"/>
              </a:defRPr>
            </a:lvl7pPr>
            <a:lvl8pPr marL="3230145" indent="-201982" eaLnBrk="0" fontAlgn="base" hangingPunct="0">
              <a:spcBef>
                <a:spcPct val="30000"/>
              </a:spcBef>
              <a:spcAft>
                <a:spcPct val="0"/>
              </a:spcAft>
              <a:defRPr sz="1200">
                <a:solidFill>
                  <a:schemeClr val="tx1"/>
                </a:solidFill>
                <a:latin typeface="Calibri" charset="0"/>
                <a:ea typeface="ＭＳ Ｐゴシック" charset="0"/>
              </a:defRPr>
            </a:lvl8pPr>
            <a:lvl9pPr marL="3681082" indent="-201982" eaLnBrk="0" fontAlgn="base" hangingPunct="0">
              <a:spcBef>
                <a:spcPct val="30000"/>
              </a:spcBef>
              <a:spcAft>
                <a:spcPct val="0"/>
              </a:spcAft>
              <a:defRPr sz="1200">
                <a:solidFill>
                  <a:schemeClr val="tx1"/>
                </a:solidFill>
                <a:latin typeface="Calibri" charset="0"/>
                <a:ea typeface="ＭＳ Ｐゴシック" charset="0"/>
              </a:defRPr>
            </a:lvl9pPr>
          </a:lstStyle>
          <a:p>
            <a:fld id="{270DC641-C04C-BE49-8D2F-F1BD6EC93111}" type="slidenum">
              <a:rPr lang="en-US" sz="1000">
                <a:latin typeface="Arial" charset="0"/>
              </a:rPr>
              <a:pPr/>
              <a:t>17</a:t>
            </a:fld>
            <a:endParaRPr lang="en-US" sz="100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32772" indent="-281835">
              <a:defRPr sz="1200">
                <a:solidFill>
                  <a:schemeClr val="tx1"/>
                </a:solidFill>
                <a:latin typeface="Calibri" charset="0"/>
                <a:ea typeface="ＭＳ Ｐゴシック" charset="0"/>
              </a:defRPr>
            </a:lvl2pPr>
            <a:lvl3pPr marL="1127341" indent="-225468">
              <a:defRPr sz="1200">
                <a:solidFill>
                  <a:schemeClr val="tx1"/>
                </a:solidFill>
                <a:latin typeface="Calibri" charset="0"/>
                <a:ea typeface="ＭＳ Ｐゴシック" charset="0"/>
              </a:defRPr>
            </a:lvl3pPr>
            <a:lvl4pPr marL="1578277" indent="-225468">
              <a:defRPr sz="1200">
                <a:solidFill>
                  <a:schemeClr val="tx1"/>
                </a:solidFill>
                <a:latin typeface="Calibri" charset="0"/>
                <a:ea typeface="ＭＳ Ｐゴシック" charset="0"/>
              </a:defRPr>
            </a:lvl4pPr>
            <a:lvl5pPr marL="2029214" indent="-225468">
              <a:defRPr sz="1200">
                <a:solidFill>
                  <a:schemeClr val="tx1"/>
                </a:solidFill>
                <a:latin typeface="Calibri" charset="0"/>
                <a:ea typeface="ＭＳ Ｐゴシック" charset="0"/>
              </a:defRPr>
            </a:lvl5pPr>
            <a:lvl6pPr marL="2480150" indent="-225468" eaLnBrk="0" fontAlgn="base" hangingPunct="0">
              <a:spcBef>
                <a:spcPct val="30000"/>
              </a:spcBef>
              <a:spcAft>
                <a:spcPct val="0"/>
              </a:spcAft>
              <a:defRPr sz="1200">
                <a:solidFill>
                  <a:schemeClr val="tx1"/>
                </a:solidFill>
                <a:latin typeface="Calibri" charset="0"/>
                <a:ea typeface="ＭＳ Ｐゴシック" charset="0"/>
              </a:defRPr>
            </a:lvl6pPr>
            <a:lvl7pPr marL="2931086" indent="-225468" eaLnBrk="0" fontAlgn="base" hangingPunct="0">
              <a:spcBef>
                <a:spcPct val="30000"/>
              </a:spcBef>
              <a:spcAft>
                <a:spcPct val="0"/>
              </a:spcAft>
              <a:defRPr sz="1200">
                <a:solidFill>
                  <a:schemeClr val="tx1"/>
                </a:solidFill>
                <a:latin typeface="Calibri" charset="0"/>
                <a:ea typeface="ＭＳ Ｐゴシック" charset="0"/>
              </a:defRPr>
            </a:lvl7pPr>
            <a:lvl8pPr marL="3382023" indent="-225468" eaLnBrk="0" fontAlgn="base" hangingPunct="0">
              <a:spcBef>
                <a:spcPct val="30000"/>
              </a:spcBef>
              <a:spcAft>
                <a:spcPct val="0"/>
              </a:spcAft>
              <a:defRPr sz="1200">
                <a:solidFill>
                  <a:schemeClr val="tx1"/>
                </a:solidFill>
                <a:latin typeface="Calibri" charset="0"/>
                <a:ea typeface="ＭＳ Ｐゴシック" charset="0"/>
              </a:defRPr>
            </a:lvl8pPr>
            <a:lvl9pPr marL="3832959" indent="-225468" eaLnBrk="0" fontAlgn="base" hangingPunct="0">
              <a:spcBef>
                <a:spcPct val="30000"/>
              </a:spcBef>
              <a:spcAft>
                <a:spcPct val="0"/>
              </a:spcAft>
              <a:defRPr sz="1200">
                <a:solidFill>
                  <a:schemeClr val="tx1"/>
                </a:solidFill>
                <a:latin typeface="Calibri" charset="0"/>
                <a:ea typeface="ＭＳ Ｐゴシック" charset="0"/>
              </a:defRPr>
            </a:lvl9pPr>
          </a:lstStyle>
          <a:p>
            <a:fld id="{826B9555-DD02-9B4D-A3C9-78E2D8AC2CE4}" type="slidenum">
              <a:rPr lang="en-US"/>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32772" indent="-281835">
              <a:defRPr sz="1200">
                <a:solidFill>
                  <a:schemeClr val="tx1"/>
                </a:solidFill>
                <a:latin typeface="Calibri" charset="0"/>
                <a:ea typeface="ＭＳ Ｐゴシック" charset="0"/>
              </a:defRPr>
            </a:lvl2pPr>
            <a:lvl3pPr marL="1127341" indent="-225468">
              <a:defRPr sz="1200">
                <a:solidFill>
                  <a:schemeClr val="tx1"/>
                </a:solidFill>
                <a:latin typeface="Calibri" charset="0"/>
                <a:ea typeface="ＭＳ Ｐゴシック" charset="0"/>
              </a:defRPr>
            </a:lvl3pPr>
            <a:lvl4pPr marL="1578277" indent="-225468">
              <a:defRPr sz="1200">
                <a:solidFill>
                  <a:schemeClr val="tx1"/>
                </a:solidFill>
                <a:latin typeface="Calibri" charset="0"/>
                <a:ea typeface="ＭＳ Ｐゴシック" charset="0"/>
              </a:defRPr>
            </a:lvl4pPr>
            <a:lvl5pPr marL="2029214" indent="-225468">
              <a:defRPr sz="1200">
                <a:solidFill>
                  <a:schemeClr val="tx1"/>
                </a:solidFill>
                <a:latin typeface="Calibri" charset="0"/>
                <a:ea typeface="ＭＳ Ｐゴシック" charset="0"/>
              </a:defRPr>
            </a:lvl5pPr>
            <a:lvl6pPr marL="2480150" indent="-225468" eaLnBrk="0" fontAlgn="base" hangingPunct="0">
              <a:spcBef>
                <a:spcPct val="30000"/>
              </a:spcBef>
              <a:spcAft>
                <a:spcPct val="0"/>
              </a:spcAft>
              <a:defRPr sz="1200">
                <a:solidFill>
                  <a:schemeClr val="tx1"/>
                </a:solidFill>
                <a:latin typeface="Calibri" charset="0"/>
                <a:ea typeface="ＭＳ Ｐゴシック" charset="0"/>
              </a:defRPr>
            </a:lvl6pPr>
            <a:lvl7pPr marL="2931086" indent="-225468" eaLnBrk="0" fontAlgn="base" hangingPunct="0">
              <a:spcBef>
                <a:spcPct val="30000"/>
              </a:spcBef>
              <a:spcAft>
                <a:spcPct val="0"/>
              </a:spcAft>
              <a:defRPr sz="1200">
                <a:solidFill>
                  <a:schemeClr val="tx1"/>
                </a:solidFill>
                <a:latin typeface="Calibri" charset="0"/>
                <a:ea typeface="ＭＳ Ｐゴシック" charset="0"/>
              </a:defRPr>
            </a:lvl7pPr>
            <a:lvl8pPr marL="3382023" indent="-225468" eaLnBrk="0" fontAlgn="base" hangingPunct="0">
              <a:spcBef>
                <a:spcPct val="30000"/>
              </a:spcBef>
              <a:spcAft>
                <a:spcPct val="0"/>
              </a:spcAft>
              <a:defRPr sz="1200">
                <a:solidFill>
                  <a:schemeClr val="tx1"/>
                </a:solidFill>
                <a:latin typeface="Calibri" charset="0"/>
                <a:ea typeface="ＭＳ Ｐゴシック" charset="0"/>
              </a:defRPr>
            </a:lvl8pPr>
            <a:lvl9pPr marL="3832959" indent="-225468" eaLnBrk="0" fontAlgn="base" hangingPunct="0">
              <a:spcBef>
                <a:spcPct val="30000"/>
              </a:spcBef>
              <a:spcAft>
                <a:spcPct val="0"/>
              </a:spcAft>
              <a:defRPr sz="1200">
                <a:solidFill>
                  <a:schemeClr val="tx1"/>
                </a:solidFill>
                <a:latin typeface="Calibri" charset="0"/>
                <a:ea typeface="ＭＳ Ｐゴシック" charset="0"/>
              </a:defRPr>
            </a:lvl9pPr>
          </a:lstStyle>
          <a:p>
            <a:fld id="{0BD71D37-A53A-BC49-AF3E-C179D496F741}" type="slidenum">
              <a:rPr lang="en-US"/>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06154" indent="-270875">
              <a:defRPr sz="1200">
                <a:solidFill>
                  <a:schemeClr val="tx1"/>
                </a:solidFill>
                <a:latin typeface="Calibri" charset="0"/>
                <a:ea typeface="ＭＳ Ｐゴシック" charset="0"/>
              </a:defRPr>
            </a:lvl2pPr>
            <a:lvl3pPr marL="1086631" indent="-216074">
              <a:defRPr sz="1200">
                <a:solidFill>
                  <a:schemeClr val="tx1"/>
                </a:solidFill>
                <a:latin typeface="Calibri" charset="0"/>
                <a:ea typeface="ＭＳ Ｐゴシック" charset="0"/>
              </a:defRPr>
            </a:lvl3pPr>
            <a:lvl4pPr marL="1521910" indent="-216074">
              <a:defRPr sz="1200">
                <a:solidFill>
                  <a:schemeClr val="tx1"/>
                </a:solidFill>
                <a:latin typeface="Calibri" charset="0"/>
                <a:ea typeface="ＭＳ Ｐゴシック" charset="0"/>
              </a:defRPr>
            </a:lvl4pPr>
            <a:lvl5pPr marL="1957189" indent="-216074">
              <a:defRPr sz="1200">
                <a:solidFill>
                  <a:schemeClr val="tx1"/>
                </a:solidFill>
                <a:latin typeface="Calibri" charset="0"/>
                <a:ea typeface="ＭＳ Ｐゴシック" charset="0"/>
              </a:defRPr>
            </a:lvl5pPr>
            <a:lvl6pPr marL="2408125" indent="-216074" eaLnBrk="0" fontAlgn="base" hangingPunct="0">
              <a:spcBef>
                <a:spcPct val="30000"/>
              </a:spcBef>
              <a:spcAft>
                <a:spcPct val="0"/>
              </a:spcAft>
              <a:defRPr sz="1200">
                <a:solidFill>
                  <a:schemeClr val="tx1"/>
                </a:solidFill>
                <a:latin typeface="Calibri" charset="0"/>
                <a:ea typeface="ＭＳ Ｐゴシック" charset="0"/>
              </a:defRPr>
            </a:lvl6pPr>
            <a:lvl7pPr marL="2859062" indent="-216074" eaLnBrk="0" fontAlgn="base" hangingPunct="0">
              <a:spcBef>
                <a:spcPct val="30000"/>
              </a:spcBef>
              <a:spcAft>
                <a:spcPct val="0"/>
              </a:spcAft>
              <a:defRPr sz="1200">
                <a:solidFill>
                  <a:schemeClr val="tx1"/>
                </a:solidFill>
                <a:latin typeface="Calibri" charset="0"/>
                <a:ea typeface="ＭＳ Ｐゴシック" charset="0"/>
              </a:defRPr>
            </a:lvl7pPr>
            <a:lvl8pPr marL="3309998" indent="-216074" eaLnBrk="0" fontAlgn="base" hangingPunct="0">
              <a:spcBef>
                <a:spcPct val="30000"/>
              </a:spcBef>
              <a:spcAft>
                <a:spcPct val="0"/>
              </a:spcAft>
              <a:defRPr sz="1200">
                <a:solidFill>
                  <a:schemeClr val="tx1"/>
                </a:solidFill>
                <a:latin typeface="Calibri" charset="0"/>
                <a:ea typeface="ＭＳ Ｐゴシック" charset="0"/>
              </a:defRPr>
            </a:lvl8pPr>
            <a:lvl9pPr marL="3760935" indent="-216074" eaLnBrk="0" fontAlgn="base" hangingPunct="0">
              <a:spcBef>
                <a:spcPct val="30000"/>
              </a:spcBef>
              <a:spcAft>
                <a:spcPct val="0"/>
              </a:spcAft>
              <a:defRPr sz="1200">
                <a:solidFill>
                  <a:schemeClr val="tx1"/>
                </a:solidFill>
                <a:latin typeface="Calibri" charset="0"/>
                <a:ea typeface="ＭＳ Ｐゴシック" charset="0"/>
              </a:defRPr>
            </a:lvl9pPr>
          </a:lstStyle>
          <a:p>
            <a:fld id="{AA1EFACA-2516-9241-BFB5-9877C5B76022}" type="slidenum">
              <a:rPr lang="en-US" sz="1100"/>
              <a:pPr/>
              <a:t>20</a:t>
            </a:fld>
            <a:endParaRPr lang="en-US"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A09631-5564-4F28-98D2-98095DE7B2E6}"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133803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D877A0-E950-47E7-968C-20B7A7A60439}"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2867677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1B30F921-30F8-7F49-BBE9-018470472ECE}" type="slidenum">
              <a:rPr lang="en-US" sz="1200">
                <a:latin typeface="Times New Roman" charset="0"/>
              </a:rPr>
              <a:pPr/>
              <a:t>23</a:t>
            </a:fld>
            <a:endParaRPr lang="en-US" sz="1200">
              <a:latin typeface="Times New Roman" charset="0"/>
            </a:endParaRPr>
          </a:p>
        </p:txBody>
      </p:sp>
      <p:sp>
        <p:nvSpPr>
          <p:cNvPr id="86018" name="Rectangle 2"/>
          <p:cNvSpPr>
            <a:spLocks noGrp="1" noRot="1" noChangeAspect="1" noChangeArrowheads="1" noTextEdit="1"/>
          </p:cNvSpPr>
          <p:nvPr>
            <p:ph type="sldImg"/>
          </p:nvPr>
        </p:nvSpPr>
        <p:spPr>
          <a:xfrm>
            <a:off x="936625" y="731838"/>
            <a:ext cx="4876800" cy="3657600"/>
          </a:xfrm>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2FEEDA-289A-F74A-9D65-D5C4113928C9}" type="slidenum">
              <a:rPr lang="en-US"/>
              <a:pPr/>
              <a:t>24</a:t>
            </a:fld>
            <a:endParaRPr lang="en-US"/>
          </a:p>
        </p:txBody>
      </p:sp>
      <p:sp>
        <p:nvSpPr>
          <p:cNvPr id="542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9F7E25B-5B4B-E74B-B748-6A54A65E2BCD}" type="slidenum">
              <a:rPr lang="en-US" sz="1200">
                <a:latin typeface="Times New Roman" charset="0"/>
              </a:rPr>
              <a:pPr/>
              <a:t>27</a:t>
            </a:fld>
            <a:endParaRPr lang="en-US" sz="1200">
              <a:latin typeface="Times New Roman" charset="0"/>
            </a:endParaRPr>
          </a:p>
        </p:txBody>
      </p:sp>
      <p:sp>
        <p:nvSpPr>
          <p:cNvPr id="77826" name="Rectangle 2"/>
          <p:cNvSpPr>
            <a:spLocks noGrp="1" noRot="1" noChangeAspect="1" noChangeArrowheads="1" noTextEdit="1"/>
          </p:cNvSpPr>
          <p:nvPr>
            <p:ph type="sldImg"/>
          </p:nvPr>
        </p:nvSpPr>
        <p:spPr>
          <a:xfrm>
            <a:off x="719138" y="676275"/>
            <a:ext cx="5495925" cy="4121150"/>
          </a:xfrm>
          <a:ln/>
        </p:spPr>
      </p:sp>
      <p:sp>
        <p:nvSpPr>
          <p:cNvPr id="77827" name="Rectangle 3"/>
          <p:cNvSpPr>
            <a:spLocks noGrp="1" noChangeArrowheads="1"/>
          </p:cNvSpPr>
          <p:nvPr>
            <p:ph type="body" idx="1"/>
          </p:nvPr>
        </p:nvSpPr>
        <p:spPr>
          <a:xfrm>
            <a:off x="908050" y="4651375"/>
            <a:ext cx="4927600" cy="434816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ea typeface="ＭＳ Ｐゴシック" charset="0"/>
              <a:cs typeface="ＭＳ Ｐゴシック" charset="0"/>
            </a:endParaRP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049">
              <a:defRPr sz="1500">
                <a:solidFill>
                  <a:schemeClr val="tx1"/>
                </a:solidFill>
                <a:latin typeface="Arial" charset="0"/>
                <a:ea typeface="ＭＳ Ｐゴシック" charset="0"/>
                <a:cs typeface="ＭＳ Ｐゴシック" charset="0"/>
              </a:defRPr>
            </a:lvl1pPr>
            <a:lvl2pPr marL="707066" indent="-271948" defTabSz="914049">
              <a:defRPr sz="1500">
                <a:solidFill>
                  <a:schemeClr val="tx1"/>
                </a:solidFill>
                <a:latin typeface="Arial" charset="0"/>
                <a:ea typeface="ＭＳ Ｐゴシック" charset="0"/>
              </a:defRPr>
            </a:lvl2pPr>
            <a:lvl3pPr marL="1087793" indent="-217559" defTabSz="914049">
              <a:defRPr sz="1500">
                <a:solidFill>
                  <a:schemeClr val="tx1"/>
                </a:solidFill>
                <a:latin typeface="Arial" charset="0"/>
                <a:ea typeface="ＭＳ Ｐゴシック" charset="0"/>
              </a:defRPr>
            </a:lvl3pPr>
            <a:lvl4pPr marL="1522910" indent="-217559" defTabSz="914049">
              <a:defRPr sz="1500">
                <a:solidFill>
                  <a:schemeClr val="tx1"/>
                </a:solidFill>
                <a:latin typeface="Arial" charset="0"/>
                <a:ea typeface="ＭＳ Ｐゴシック" charset="0"/>
              </a:defRPr>
            </a:lvl4pPr>
            <a:lvl5pPr marL="1958028" indent="-217559" defTabSz="914049">
              <a:defRPr sz="1500">
                <a:solidFill>
                  <a:schemeClr val="tx1"/>
                </a:solidFill>
                <a:latin typeface="Arial" charset="0"/>
                <a:ea typeface="ＭＳ Ｐゴシック" charset="0"/>
              </a:defRPr>
            </a:lvl5pPr>
            <a:lvl6pPr marL="2393145" indent="-217559" defTabSz="914049" eaLnBrk="0" fontAlgn="base" hangingPunct="0">
              <a:spcBef>
                <a:spcPct val="0"/>
              </a:spcBef>
              <a:spcAft>
                <a:spcPct val="0"/>
              </a:spcAft>
              <a:defRPr sz="1500">
                <a:solidFill>
                  <a:schemeClr val="tx1"/>
                </a:solidFill>
                <a:latin typeface="Arial" charset="0"/>
                <a:ea typeface="ＭＳ Ｐゴシック" charset="0"/>
              </a:defRPr>
            </a:lvl6pPr>
            <a:lvl7pPr marL="2828262" indent="-217559" defTabSz="914049" eaLnBrk="0" fontAlgn="base" hangingPunct="0">
              <a:spcBef>
                <a:spcPct val="0"/>
              </a:spcBef>
              <a:spcAft>
                <a:spcPct val="0"/>
              </a:spcAft>
              <a:defRPr sz="1500">
                <a:solidFill>
                  <a:schemeClr val="tx1"/>
                </a:solidFill>
                <a:latin typeface="Arial" charset="0"/>
                <a:ea typeface="ＭＳ Ｐゴシック" charset="0"/>
              </a:defRPr>
            </a:lvl7pPr>
            <a:lvl8pPr marL="3263379" indent="-217559" defTabSz="914049" eaLnBrk="0" fontAlgn="base" hangingPunct="0">
              <a:spcBef>
                <a:spcPct val="0"/>
              </a:spcBef>
              <a:spcAft>
                <a:spcPct val="0"/>
              </a:spcAft>
              <a:defRPr sz="1500">
                <a:solidFill>
                  <a:schemeClr val="tx1"/>
                </a:solidFill>
                <a:latin typeface="Arial" charset="0"/>
                <a:ea typeface="ＭＳ Ｐゴシック" charset="0"/>
              </a:defRPr>
            </a:lvl8pPr>
            <a:lvl9pPr marL="3698497" indent="-217559" defTabSz="914049" eaLnBrk="0" fontAlgn="base" hangingPunct="0">
              <a:spcBef>
                <a:spcPct val="0"/>
              </a:spcBef>
              <a:spcAft>
                <a:spcPct val="0"/>
              </a:spcAft>
              <a:defRPr sz="1500">
                <a:solidFill>
                  <a:schemeClr val="tx1"/>
                </a:solidFill>
                <a:latin typeface="Arial" charset="0"/>
                <a:ea typeface="ＭＳ Ｐゴシック" charset="0"/>
              </a:defRPr>
            </a:lvl9pPr>
          </a:lstStyle>
          <a:p>
            <a:fld id="{1F74620E-DB4B-E34F-AA85-81CF34DBC7D1}" type="slidenum">
              <a:rPr lang="en-US" sz="1200">
                <a:latin typeface="Times New Roman" charset="0"/>
              </a:rPr>
              <a:pPr/>
              <a:t>28</a:t>
            </a:fld>
            <a:endParaRPr lang="en-US" sz="1200">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E0A7B30-8CD1-46B2-B0B5-BC8EE1030E94}"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147" name="Rectangle 2"/>
          <p:cNvSpPr>
            <a:spLocks noGrp="1" noRot="1" noChangeAspect="1" noChangeArrowheads="1" noTextEdit="1"/>
          </p:cNvSpPr>
          <p:nvPr>
            <p:ph type="sldImg"/>
          </p:nvPr>
        </p:nvSpPr>
        <p:spPr>
          <a:xfrm>
            <a:off x="1143000" y="685800"/>
            <a:ext cx="4572000" cy="3429000"/>
          </a:xfrm>
          <a:ln/>
        </p:spPr>
      </p:sp>
      <p:sp>
        <p:nvSpPr>
          <p:cNvPr id="614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D877A0-E950-47E7-968C-20B7A7A60439}"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710508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A09631-5564-4F28-98D2-98095DE7B2E6}"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568897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A09631-5564-4F28-98D2-98095DE7B2E6}"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145886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A09631-5564-4F28-98D2-98095DE7B2E6}"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938776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D877A0-E950-47E7-968C-20B7A7A60439}"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923480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D877A0-E950-47E7-968C-20B7A7A60439}"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819028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A09631-5564-4F28-98D2-98095DE7B2E6}"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2999326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A09631-5564-4F28-98D2-98095DE7B2E6}"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678742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D877A0-E950-47E7-968C-20B7A7A60439}"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23861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p:cNvSpPr>
            <a:spLocks noGrp="1" noRot="1" noChangeAspect="1"/>
          </p:cNvSpPr>
          <p:nvPr>
            <p:ph type="sldImg"/>
          </p:nvPr>
        </p:nvSpPr>
        <p:spPr>
          <a:ln/>
        </p:spPr>
      </p:sp>
      <p:sp>
        <p:nvSpPr>
          <p:cNvPr id="40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ＭＳ Ｐゴシック" charset="0"/>
              <a:cs typeface="ＭＳ Ｐゴシック" charset="0"/>
            </a:endParaRPr>
          </a:p>
        </p:txBody>
      </p:sp>
      <p:sp>
        <p:nvSpPr>
          <p:cNvPr id="40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600">
                <a:solidFill>
                  <a:schemeClr val="tx1"/>
                </a:solidFill>
                <a:latin typeface="Arial" charset="0"/>
                <a:ea typeface="ＭＳ Ｐゴシック" charset="0"/>
                <a:cs typeface="ＭＳ Ｐゴシック" charset="0"/>
              </a:defRPr>
            </a:lvl1pPr>
            <a:lvl2pPr marL="742878" indent="-285723">
              <a:defRPr sz="3600">
                <a:solidFill>
                  <a:schemeClr val="tx1"/>
                </a:solidFill>
                <a:latin typeface="Arial" charset="0"/>
                <a:ea typeface="ＭＳ Ｐゴシック" charset="0"/>
              </a:defRPr>
            </a:lvl2pPr>
            <a:lvl3pPr marL="1142888" indent="-228577">
              <a:defRPr sz="3600">
                <a:solidFill>
                  <a:schemeClr val="tx1"/>
                </a:solidFill>
                <a:latin typeface="Arial" charset="0"/>
                <a:ea typeface="ＭＳ Ｐゴシック" charset="0"/>
              </a:defRPr>
            </a:lvl3pPr>
            <a:lvl4pPr marL="1600044" indent="-228577">
              <a:defRPr sz="3600">
                <a:solidFill>
                  <a:schemeClr val="tx1"/>
                </a:solidFill>
                <a:latin typeface="Arial" charset="0"/>
                <a:ea typeface="ＭＳ Ｐゴシック" charset="0"/>
              </a:defRPr>
            </a:lvl4pPr>
            <a:lvl5pPr marL="2057199" indent="-228577">
              <a:defRPr sz="3600">
                <a:solidFill>
                  <a:schemeClr val="tx1"/>
                </a:solidFill>
                <a:latin typeface="Arial" charset="0"/>
                <a:ea typeface="ＭＳ Ｐゴシック" charset="0"/>
              </a:defRPr>
            </a:lvl5pPr>
            <a:lvl6pPr marL="2514354" indent="-228577" eaLnBrk="0" fontAlgn="base" hangingPunct="0">
              <a:spcBef>
                <a:spcPct val="0"/>
              </a:spcBef>
              <a:spcAft>
                <a:spcPct val="0"/>
              </a:spcAft>
              <a:defRPr sz="3600">
                <a:solidFill>
                  <a:schemeClr val="tx1"/>
                </a:solidFill>
                <a:latin typeface="Arial" charset="0"/>
                <a:ea typeface="ＭＳ Ｐゴシック" charset="0"/>
              </a:defRPr>
            </a:lvl6pPr>
            <a:lvl7pPr marL="2971510" indent="-228577" eaLnBrk="0" fontAlgn="base" hangingPunct="0">
              <a:spcBef>
                <a:spcPct val="0"/>
              </a:spcBef>
              <a:spcAft>
                <a:spcPct val="0"/>
              </a:spcAft>
              <a:defRPr sz="3600">
                <a:solidFill>
                  <a:schemeClr val="tx1"/>
                </a:solidFill>
                <a:latin typeface="Arial" charset="0"/>
                <a:ea typeface="ＭＳ Ｐゴシック" charset="0"/>
              </a:defRPr>
            </a:lvl7pPr>
            <a:lvl8pPr marL="3428665" indent="-228577" eaLnBrk="0" fontAlgn="base" hangingPunct="0">
              <a:spcBef>
                <a:spcPct val="0"/>
              </a:spcBef>
              <a:spcAft>
                <a:spcPct val="0"/>
              </a:spcAft>
              <a:defRPr sz="3600">
                <a:solidFill>
                  <a:schemeClr val="tx1"/>
                </a:solidFill>
                <a:latin typeface="Arial" charset="0"/>
                <a:ea typeface="ＭＳ Ｐゴシック" charset="0"/>
              </a:defRPr>
            </a:lvl8pPr>
            <a:lvl9pPr marL="3885821" indent="-228577" eaLnBrk="0" fontAlgn="base" hangingPunct="0">
              <a:spcBef>
                <a:spcPct val="0"/>
              </a:spcBef>
              <a:spcAft>
                <a:spcPct val="0"/>
              </a:spcAft>
              <a:defRPr sz="3600">
                <a:solidFill>
                  <a:schemeClr val="tx1"/>
                </a:solidFill>
                <a:latin typeface="Arial" charset="0"/>
                <a:ea typeface="ＭＳ Ｐゴシック" charset="0"/>
              </a:defRPr>
            </a:lvl9pPr>
          </a:lstStyle>
          <a:p>
            <a:fld id="{B2069F08-ACA0-DF45-A4B8-4707C08D7034}" type="slidenum">
              <a:rPr lang="de-DE" sz="1200">
                <a:latin typeface="Times New Roman" charset="0"/>
              </a:rPr>
              <a:pPr/>
              <a:t>48</a:t>
            </a:fld>
            <a:endParaRPr lang="de-DE" sz="1200" dirty="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lide Image Placeholder 1"/>
          <p:cNvSpPr>
            <a:spLocks noGrp="1" noRot="1" noChangeAspect="1"/>
          </p:cNvSpPr>
          <p:nvPr>
            <p:ph type="sldImg"/>
          </p:nvPr>
        </p:nvSpPr>
        <p:spPr>
          <a:ln/>
        </p:spPr>
      </p:sp>
      <p:sp>
        <p:nvSpPr>
          <p:cNvPr id="40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ea typeface="ＭＳ Ｐゴシック" charset="0"/>
              <a:cs typeface="ＭＳ Ｐゴシック" charset="0"/>
            </a:endParaRPr>
          </a:p>
        </p:txBody>
      </p:sp>
      <p:sp>
        <p:nvSpPr>
          <p:cNvPr id="40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600">
                <a:solidFill>
                  <a:schemeClr val="tx1"/>
                </a:solidFill>
                <a:latin typeface="Arial" charset="0"/>
                <a:ea typeface="ＭＳ Ｐゴシック" charset="0"/>
                <a:cs typeface="ＭＳ Ｐゴシック" charset="0"/>
              </a:defRPr>
            </a:lvl1pPr>
            <a:lvl2pPr marL="742914" indent="-285737">
              <a:defRPr sz="3600">
                <a:solidFill>
                  <a:schemeClr val="tx1"/>
                </a:solidFill>
                <a:latin typeface="Arial" charset="0"/>
                <a:ea typeface="ＭＳ Ｐゴシック" charset="0"/>
              </a:defRPr>
            </a:lvl2pPr>
            <a:lvl3pPr marL="1142944" indent="-228589">
              <a:defRPr sz="3600">
                <a:solidFill>
                  <a:schemeClr val="tx1"/>
                </a:solidFill>
                <a:latin typeface="Arial" charset="0"/>
                <a:ea typeface="ＭＳ Ｐゴシック" charset="0"/>
              </a:defRPr>
            </a:lvl3pPr>
            <a:lvl4pPr marL="1600122" indent="-228589">
              <a:defRPr sz="3600">
                <a:solidFill>
                  <a:schemeClr val="tx1"/>
                </a:solidFill>
                <a:latin typeface="Arial" charset="0"/>
                <a:ea typeface="ＭＳ Ｐゴシック" charset="0"/>
              </a:defRPr>
            </a:lvl4pPr>
            <a:lvl5pPr marL="2057299" indent="-228589">
              <a:defRPr sz="3600">
                <a:solidFill>
                  <a:schemeClr val="tx1"/>
                </a:solidFill>
                <a:latin typeface="Arial" charset="0"/>
                <a:ea typeface="ＭＳ Ｐゴシック" charset="0"/>
              </a:defRPr>
            </a:lvl5pPr>
            <a:lvl6pPr marL="2514477" indent="-228589" eaLnBrk="0" fontAlgn="base" hangingPunct="0">
              <a:spcBef>
                <a:spcPct val="0"/>
              </a:spcBef>
              <a:spcAft>
                <a:spcPct val="0"/>
              </a:spcAft>
              <a:defRPr sz="3600">
                <a:solidFill>
                  <a:schemeClr val="tx1"/>
                </a:solidFill>
                <a:latin typeface="Arial" charset="0"/>
                <a:ea typeface="ＭＳ Ｐゴシック" charset="0"/>
              </a:defRPr>
            </a:lvl6pPr>
            <a:lvl7pPr marL="2971655" indent="-228589" eaLnBrk="0" fontAlgn="base" hangingPunct="0">
              <a:spcBef>
                <a:spcPct val="0"/>
              </a:spcBef>
              <a:spcAft>
                <a:spcPct val="0"/>
              </a:spcAft>
              <a:defRPr sz="3600">
                <a:solidFill>
                  <a:schemeClr val="tx1"/>
                </a:solidFill>
                <a:latin typeface="Arial" charset="0"/>
                <a:ea typeface="ＭＳ Ｐゴシック" charset="0"/>
              </a:defRPr>
            </a:lvl7pPr>
            <a:lvl8pPr marL="3428832" indent="-228589" eaLnBrk="0" fontAlgn="base" hangingPunct="0">
              <a:spcBef>
                <a:spcPct val="0"/>
              </a:spcBef>
              <a:spcAft>
                <a:spcPct val="0"/>
              </a:spcAft>
              <a:defRPr sz="3600">
                <a:solidFill>
                  <a:schemeClr val="tx1"/>
                </a:solidFill>
                <a:latin typeface="Arial" charset="0"/>
                <a:ea typeface="ＭＳ Ｐゴシック" charset="0"/>
              </a:defRPr>
            </a:lvl8pPr>
            <a:lvl9pPr marL="3886010" indent="-228589" eaLnBrk="0" fontAlgn="base" hangingPunct="0">
              <a:spcBef>
                <a:spcPct val="0"/>
              </a:spcBef>
              <a:spcAft>
                <a:spcPct val="0"/>
              </a:spcAft>
              <a:defRPr sz="3600">
                <a:solidFill>
                  <a:schemeClr val="tx1"/>
                </a:solidFill>
                <a:latin typeface="Arial" charset="0"/>
                <a:ea typeface="ＭＳ Ｐゴシック" charset="0"/>
              </a:defRPr>
            </a:lvl9pPr>
          </a:lstStyle>
          <a:p>
            <a:fld id="{B2069F08-ACA0-DF45-A4B8-4707C08D7034}" type="slidenum">
              <a:rPr lang="de-DE" sz="1200">
                <a:latin typeface="Times New Roman" charset="0"/>
              </a:rPr>
              <a:pPr/>
              <a:t>3</a:t>
            </a:fld>
            <a:endParaRPr lang="de-DE" sz="1200" dirty="0">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A09631-5564-4F28-98D2-98095DE7B2E6}"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650354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A09631-5564-4F28-98D2-98095DE7B2E6}"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48301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7BA90FE-7F8F-4EC0-97BC-11F655F3AC82}" type="slidenum">
              <a:rPr lang="en-US"/>
              <a:pPr/>
              <a:t>4</a:t>
            </a:fld>
            <a:endParaRPr lang="en-US"/>
          </a:p>
        </p:txBody>
      </p:sp>
      <p:sp>
        <p:nvSpPr>
          <p:cNvPr id="47105" name="Rectangle 1"/>
          <p:cNvSpPr txBox="1">
            <a:spLocks noGrp="1" noRot="1" noChangeAspect="1" noChangeArrowheads="1"/>
          </p:cNvSpPr>
          <p:nvPr>
            <p:ph type="sldImg"/>
          </p:nvPr>
        </p:nvSpPr>
        <p:spPr bwMode="auto">
          <a:xfrm>
            <a:off x="935038" y="741363"/>
            <a:ext cx="4872037" cy="36560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47106" name="Text Box 2"/>
          <p:cNvSpPr txBox="1">
            <a:spLocks noGrp="1" noChangeArrowheads="1"/>
          </p:cNvSpPr>
          <p:nvPr>
            <p:ph type="body" idx="1"/>
          </p:nvPr>
        </p:nvSpPr>
        <p:spPr bwMode="auto">
          <a:xfrm>
            <a:off x="674087" y="4632779"/>
            <a:ext cx="5395526" cy="4389482"/>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15465"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pitchFamily="16"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pitchFamily="16"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pitchFamily="16"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pitchFamily="16"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pitchFamily="16" charset="0"/>
              </a:defRPr>
            </a:lvl5pPr>
            <a:lvl6pPr marL="25146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pitchFamily="16" charset="0"/>
              </a:defRPr>
            </a:lvl6pPr>
            <a:lvl7pPr marL="29718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pitchFamily="16" charset="0"/>
              </a:defRPr>
            </a:lvl7pPr>
            <a:lvl8pPr marL="34290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pitchFamily="16" charset="0"/>
              </a:defRPr>
            </a:lvl8pPr>
            <a:lvl9pPr marL="3886200" indent="-228600" defTabSz="449263" eaLnBrk="0" fontAlgn="base" hangingPunct="0">
              <a:spcBef>
                <a:spcPct val="3000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pitchFamily="16" charset="0"/>
              </a:defRPr>
            </a:lvl9pPr>
          </a:lstStyle>
          <a:p>
            <a:pPr eaLnBrk="1">
              <a:lnSpc>
                <a:spcPct val="93000"/>
              </a:lnSpc>
              <a:spcBef>
                <a:spcPct val="0"/>
              </a:spcBef>
            </a:pPr>
            <a:r>
              <a:rPr lang="en-US" sz="1800">
                <a:latin typeface="Arial" charset="0"/>
                <a:cs typeface="Arial Unicode MS" charset="0"/>
              </a:rPr>
              <a:t>CERN </a:t>
            </a:r>
          </a:p>
          <a:p>
            <a:pPr eaLnBrk="1">
              <a:lnSpc>
                <a:spcPct val="93000"/>
              </a:lnSpc>
              <a:spcBef>
                <a:spcPct val="0"/>
              </a:spcBef>
            </a:pPr>
            <a:r>
              <a:rPr lang="en-US" sz="1800">
                <a:latin typeface="Arial" charset="0"/>
                <a:cs typeface="Arial Unicode MS" charset="0"/>
              </a:rPr>
              <a:t>Als europäische Institution</a:t>
            </a:r>
          </a:p>
          <a:p>
            <a:pPr eaLnBrk="1">
              <a:lnSpc>
                <a:spcPct val="93000"/>
              </a:lnSpc>
              <a:spcBef>
                <a:spcPct val="0"/>
              </a:spcBef>
            </a:pPr>
            <a:r>
              <a:rPr lang="en-US" sz="1800">
                <a:latin typeface="Arial" charset="0"/>
                <a:cs typeface="Arial Unicode MS" charset="0"/>
              </a:rPr>
              <a:t>Gründungsgeschichte im kalten Krieg</a:t>
            </a:r>
          </a:p>
          <a:p>
            <a:pPr eaLnBrk="1">
              <a:lnSpc>
                <a:spcPct val="93000"/>
              </a:lnSpc>
              <a:spcBef>
                <a:spcPct val="0"/>
              </a:spcBef>
            </a:pPr>
            <a:r>
              <a:rPr lang="en-US" sz="1800">
                <a:latin typeface="Arial" charset="0"/>
                <a:cs typeface="Arial Unicode MS" charset="0"/>
              </a:rPr>
              <a:t>Europa durch Bündelung der nationalen Kräfte unangefochten Weltspitze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80349B39-E793-CC40-A333-C35A31BEFB22}" type="slidenum">
              <a:rPr lang="en-GB"/>
              <a:pPr/>
              <a:t>7</a:t>
            </a:fld>
            <a:endParaRPr lang="en-GB" dirty="0"/>
          </a:p>
        </p:txBody>
      </p:sp>
      <p:sp>
        <p:nvSpPr>
          <p:cNvPr id="17411" name="Rectangle 7"/>
          <p:cNvSpPr txBox="1">
            <a:spLocks noGrp="1" noChangeArrowheads="1"/>
          </p:cNvSpPr>
          <p:nvPr/>
        </p:nvSpPr>
        <p:spPr bwMode="auto">
          <a:xfrm>
            <a:off x="3821431" y="9265921"/>
            <a:ext cx="2922270" cy="487680"/>
          </a:xfrm>
          <a:prstGeom prst="rect">
            <a:avLst/>
          </a:prstGeom>
          <a:noFill/>
          <a:ln w="9525">
            <a:noFill/>
            <a:miter lim="800000"/>
            <a:headEnd/>
            <a:tailEnd/>
          </a:ln>
        </p:spPr>
        <p:txBody>
          <a:bodyPr lIns="90187" tIns="45094" rIns="90187" bIns="45094" anchor="b">
            <a:prstTxWarp prst="textNoShape">
              <a:avLst/>
            </a:prstTxWarp>
          </a:bodyPr>
          <a:lstStyle/>
          <a:p>
            <a:pPr algn="r"/>
            <a:fld id="{66ABDDD2-2266-1E4D-AD49-39AAE94C9749}" type="slidenum">
              <a:rPr lang="en-GB" sz="1200"/>
              <a:pPr algn="r"/>
              <a:t>7</a:t>
            </a:fld>
            <a:endParaRPr lang="en-GB" sz="1200" dirty="0"/>
          </a:p>
        </p:txBody>
      </p:sp>
      <p:sp>
        <p:nvSpPr>
          <p:cNvPr id="17412" name="Rectangle 2"/>
          <p:cNvSpPr>
            <a:spLocks noGrp="1" noRot="1" noChangeAspect="1" noChangeArrowheads="1" noTextEdit="1"/>
          </p:cNvSpPr>
          <p:nvPr>
            <p:ph type="sldImg"/>
          </p:nvPr>
        </p:nvSpPr>
        <p:spPr>
          <a:solidFill>
            <a:srgbClr val="FFFFFF"/>
          </a:solidFill>
          <a:ln/>
        </p:spPr>
      </p:sp>
      <p:sp>
        <p:nvSpPr>
          <p:cNvPr id="1741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704097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600">
                <a:solidFill>
                  <a:schemeClr val="tx1"/>
                </a:solidFill>
                <a:latin typeface="Arial" charset="0"/>
                <a:ea typeface="ＭＳ Ｐゴシック" charset="0"/>
                <a:cs typeface="ＭＳ Ｐゴシック" charset="0"/>
              </a:defRPr>
            </a:lvl1pPr>
            <a:lvl2pPr marL="742950" indent="-285750">
              <a:defRPr sz="3600">
                <a:solidFill>
                  <a:schemeClr val="tx1"/>
                </a:solidFill>
                <a:latin typeface="Arial" charset="0"/>
                <a:ea typeface="ＭＳ Ｐゴシック" charset="0"/>
              </a:defRPr>
            </a:lvl2pPr>
            <a:lvl3pPr marL="1143000" indent="-228600">
              <a:defRPr sz="3600">
                <a:solidFill>
                  <a:schemeClr val="tx1"/>
                </a:solidFill>
                <a:latin typeface="Arial" charset="0"/>
                <a:ea typeface="ＭＳ Ｐゴシック" charset="0"/>
              </a:defRPr>
            </a:lvl3pPr>
            <a:lvl4pPr marL="1600200" indent="-228600">
              <a:defRPr sz="3600">
                <a:solidFill>
                  <a:schemeClr val="tx1"/>
                </a:solidFill>
                <a:latin typeface="Arial" charset="0"/>
                <a:ea typeface="ＭＳ Ｐゴシック" charset="0"/>
              </a:defRPr>
            </a:lvl4pPr>
            <a:lvl5pPr marL="2057400" indent="-22860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fld id="{1D09EB2D-64F7-1F41-A7E1-F834A4A934AB}" type="slidenum">
              <a:rPr lang="en-GB" sz="1200">
                <a:solidFill>
                  <a:srgbClr val="000000"/>
                </a:solidFill>
                <a:latin typeface="Times New Roman" charset="0"/>
              </a:rPr>
              <a:pPr/>
              <a:t>9</a:t>
            </a:fld>
            <a:endParaRPr lang="en-GB" sz="1200">
              <a:solidFill>
                <a:srgbClr val="000000"/>
              </a:solidFill>
              <a:latin typeface="Times New Roman" charset="0"/>
            </a:endParaRPr>
          </a:p>
        </p:txBody>
      </p:sp>
      <p:sp>
        <p:nvSpPr>
          <p:cNvPr id="20482" name="Rectangle 7"/>
          <p:cNvSpPr txBox="1">
            <a:spLocks noGrp="1" noChangeArrowheads="1"/>
          </p:cNvSpPr>
          <p:nvPr/>
        </p:nvSpPr>
        <p:spPr bwMode="auto">
          <a:xfrm>
            <a:off x="3821113" y="9266238"/>
            <a:ext cx="2922587" cy="48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3600">
                <a:solidFill>
                  <a:schemeClr val="tx1"/>
                </a:solidFill>
                <a:latin typeface="Arial" charset="0"/>
                <a:ea typeface="ＭＳ Ｐゴシック" charset="0"/>
                <a:cs typeface="ＭＳ Ｐゴシック" charset="0"/>
              </a:defRPr>
            </a:lvl1pPr>
            <a:lvl2pPr marL="742950" indent="-285750">
              <a:defRPr sz="3600">
                <a:solidFill>
                  <a:schemeClr val="tx1"/>
                </a:solidFill>
                <a:latin typeface="Arial" charset="0"/>
                <a:ea typeface="ＭＳ Ｐゴシック" charset="0"/>
              </a:defRPr>
            </a:lvl2pPr>
            <a:lvl3pPr marL="1143000" indent="-228600">
              <a:defRPr sz="3600">
                <a:solidFill>
                  <a:schemeClr val="tx1"/>
                </a:solidFill>
                <a:latin typeface="Arial" charset="0"/>
                <a:ea typeface="ＭＳ Ｐゴシック" charset="0"/>
              </a:defRPr>
            </a:lvl3pPr>
            <a:lvl4pPr marL="1600200" indent="-228600">
              <a:defRPr sz="3600">
                <a:solidFill>
                  <a:schemeClr val="tx1"/>
                </a:solidFill>
                <a:latin typeface="Arial" charset="0"/>
                <a:ea typeface="ＭＳ Ｐゴシック" charset="0"/>
              </a:defRPr>
            </a:lvl4pPr>
            <a:lvl5pPr marL="2057400" indent="-22860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pPr algn="r"/>
            <a:fld id="{6BD6F873-4FB6-274A-852F-922C3986333D}" type="slidenum">
              <a:rPr lang="en-GB" sz="1200">
                <a:solidFill>
                  <a:srgbClr val="000000"/>
                </a:solidFill>
              </a:rPr>
              <a:pPr algn="r"/>
              <a:t>9</a:t>
            </a:fld>
            <a:endParaRPr lang="en-GB" sz="1200">
              <a:solidFill>
                <a:srgbClr val="000000"/>
              </a:solidFill>
            </a:endParaRPr>
          </a:p>
        </p:txBody>
      </p:sp>
      <p:sp>
        <p:nvSpPr>
          <p:cNvPr id="20483" name="Rectangle 2"/>
          <p:cNvSpPr>
            <a:spLocks noGrp="1" noRot="1" noChangeAspect="1" noChangeArrowheads="1" noTextEdit="1"/>
          </p:cNvSpPr>
          <p:nvPr>
            <p:ph type="sldImg"/>
          </p:nvPr>
        </p:nvSpPr>
        <p:spPr>
          <a:solidFill>
            <a:srgbClr val="FFFFFF"/>
          </a:solidFill>
          <a:ln/>
        </p:spPr>
      </p:sp>
      <p:sp>
        <p:nvSpPr>
          <p:cNvPr id="20484"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D877A0-E950-47E7-968C-20B7A7A60439}"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062076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D877A0-E950-47E7-968C-20B7A7A60439}"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519282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10851" indent="-270875">
              <a:defRPr sz="1200">
                <a:solidFill>
                  <a:schemeClr val="tx1"/>
                </a:solidFill>
                <a:latin typeface="Calibri" charset="0"/>
                <a:ea typeface="ＭＳ Ｐゴシック" charset="0"/>
              </a:defRPr>
            </a:lvl2pPr>
            <a:lvl3pPr marL="1099157" indent="-209811">
              <a:defRPr sz="1200">
                <a:solidFill>
                  <a:schemeClr val="tx1"/>
                </a:solidFill>
                <a:latin typeface="Calibri" charset="0"/>
                <a:ea typeface="ＭＳ Ｐゴシック" charset="0"/>
              </a:defRPr>
            </a:lvl3pPr>
            <a:lvl4pPr marL="1542265" indent="-209811">
              <a:defRPr sz="1200">
                <a:solidFill>
                  <a:schemeClr val="tx1"/>
                </a:solidFill>
                <a:latin typeface="Calibri" charset="0"/>
                <a:ea typeface="ＭＳ Ｐゴシック" charset="0"/>
              </a:defRPr>
            </a:lvl4pPr>
            <a:lvl5pPr marL="1990070" indent="-209811">
              <a:defRPr sz="1200">
                <a:solidFill>
                  <a:schemeClr val="tx1"/>
                </a:solidFill>
                <a:latin typeface="Calibri" charset="0"/>
                <a:ea typeface="ＭＳ Ｐゴシック" charset="0"/>
              </a:defRPr>
            </a:lvl5pPr>
            <a:lvl6pPr marL="2441007" indent="-209811" eaLnBrk="0" fontAlgn="base" hangingPunct="0">
              <a:spcBef>
                <a:spcPct val="30000"/>
              </a:spcBef>
              <a:spcAft>
                <a:spcPct val="0"/>
              </a:spcAft>
              <a:defRPr sz="1200">
                <a:solidFill>
                  <a:schemeClr val="tx1"/>
                </a:solidFill>
                <a:latin typeface="Calibri" charset="0"/>
                <a:ea typeface="ＭＳ Ｐゴシック" charset="0"/>
              </a:defRPr>
            </a:lvl6pPr>
            <a:lvl7pPr marL="2891943" indent="-209811" eaLnBrk="0" fontAlgn="base" hangingPunct="0">
              <a:spcBef>
                <a:spcPct val="30000"/>
              </a:spcBef>
              <a:spcAft>
                <a:spcPct val="0"/>
              </a:spcAft>
              <a:defRPr sz="1200">
                <a:solidFill>
                  <a:schemeClr val="tx1"/>
                </a:solidFill>
                <a:latin typeface="Calibri" charset="0"/>
                <a:ea typeface="ＭＳ Ｐゴシック" charset="0"/>
              </a:defRPr>
            </a:lvl7pPr>
            <a:lvl8pPr marL="3342879" indent="-209811" eaLnBrk="0" fontAlgn="base" hangingPunct="0">
              <a:spcBef>
                <a:spcPct val="30000"/>
              </a:spcBef>
              <a:spcAft>
                <a:spcPct val="0"/>
              </a:spcAft>
              <a:defRPr sz="1200">
                <a:solidFill>
                  <a:schemeClr val="tx1"/>
                </a:solidFill>
                <a:latin typeface="Calibri" charset="0"/>
                <a:ea typeface="ＭＳ Ｐゴシック" charset="0"/>
              </a:defRPr>
            </a:lvl8pPr>
            <a:lvl9pPr marL="3793816" indent="-209811" eaLnBrk="0" fontAlgn="base" hangingPunct="0">
              <a:spcBef>
                <a:spcPct val="30000"/>
              </a:spcBef>
              <a:spcAft>
                <a:spcPct val="0"/>
              </a:spcAft>
              <a:defRPr sz="1200">
                <a:solidFill>
                  <a:schemeClr val="tx1"/>
                </a:solidFill>
                <a:latin typeface="Calibri" charset="0"/>
                <a:ea typeface="ＭＳ Ｐゴシック" charset="0"/>
              </a:defRPr>
            </a:lvl9pPr>
          </a:lstStyle>
          <a:p>
            <a:fld id="{B11AC147-6D7A-2F4E-AA6B-83AEA1E294AA}" type="slidenum">
              <a:rPr lang="en-US" sz="1000">
                <a:latin typeface="Arial" charset="0"/>
              </a:rPr>
              <a:pPr/>
              <a:t>16</a:t>
            </a:fld>
            <a:endParaRPr lang="en-US" sz="100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Mastertitelformat bearbeiten</a:t>
            </a:r>
          </a:p>
        </p:txBody>
      </p:sp>
      <p:sp>
        <p:nvSpPr>
          <p:cNvPr id="3" name="Untertitel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Master-Untertitelformat bearbeiten</a:t>
            </a:r>
          </a:p>
        </p:txBody>
      </p:sp>
    </p:spTree>
    <p:extLst>
      <p:ext uri="{BB962C8B-B14F-4D97-AF65-F5344CB8AC3E}">
        <p14:creationId xmlns:p14="http://schemas.microsoft.com/office/powerpoint/2010/main" val="217724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a:xfrm>
            <a:off x="762000" y="838200"/>
            <a:ext cx="7772400" cy="5257800"/>
          </a:xfrm>
          <a:prstGeom prst="rect">
            <a:avLst/>
          </a:prstGeo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1850688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F3EA7263-9E7B-4586-9540-2A3B20066858}" type="slidenum">
              <a:rPr lang="en-US"/>
              <a:pPr>
                <a:defRPr/>
              </a:pPr>
              <a:t>‹#›</a:t>
            </a:fld>
            <a:endParaRPr lang="en-US"/>
          </a:p>
        </p:txBody>
      </p:sp>
    </p:spTree>
    <p:extLst>
      <p:ext uri="{BB962C8B-B14F-4D97-AF65-F5344CB8AC3E}">
        <p14:creationId xmlns:p14="http://schemas.microsoft.com/office/powerpoint/2010/main" val="17002279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F563896-9DCA-4521-9715-A2590144101F}" type="slidenum">
              <a:rPr lang="en-US"/>
              <a:pPr>
                <a:defRPr/>
              </a:pPr>
              <a:t>‹#›</a:t>
            </a:fld>
            <a:endParaRPr lang="en-US"/>
          </a:p>
        </p:txBody>
      </p:sp>
    </p:spTree>
    <p:extLst>
      <p:ext uri="{BB962C8B-B14F-4D97-AF65-F5344CB8AC3E}">
        <p14:creationId xmlns:p14="http://schemas.microsoft.com/office/powerpoint/2010/main" val="41788167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A8213262-29C9-44CE-925D-5B30071232EB}" type="slidenum">
              <a:rPr lang="en-US"/>
              <a:pPr>
                <a:defRPr/>
              </a:pPr>
              <a:t>‹#›</a:t>
            </a:fld>
            <a:endParaRPr lang="en-US"/>
          </a:p>
        </p:txBody>
      </p:sp>
    </p:spTree>
    <p:extLst>
      <p:ext uri="{BB962C8B-B14F-4D97-AF65-F5344CB8AC3E}">
        <p14:creationId xmlns:p14="http://schemas.microsoft.com/office/powerpoint/2010/main" val="7297048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228600"/>
            <a:ext cx="2114550" cy="59436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800" y="228600"/>
            <a:ext cx="61912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07B3658-5DFF-4A59-AA54-C7EB4B43D36A}" type="slidenum">
              <a:rPr lang="en-US"/>
              <a:pPr>
                <a:defRPr/>
              </a:pPr>
              <a:t>‹#›</a:t>
            </a:fld>
            <a:endParaRPr lang="en-US"/>
          </a:p>
        </p:txBody>
      </p:sp>
    </p:spTree>
    <p:extLst>
      <p:ext uri="{BB962C8B-B14F-4D97-AF65-F5344CB8AC3E}">
        <p14:creationId xmlns:p14="http://schemas.microsoft.com/office/powerpoint/2010/main" val="41307835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CA"/>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CA"/>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CA"/>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CA"/>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CA"/>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CA"/>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CA"/>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r>
              <a:rPr lang="en-US"/>
              <a:t>Apr 2006</a:t>
            </a:r>
          </a:p>
        </p:txBody>
      </p:sp>
      <p:sp>
        <p:nvSpPr>
          <p:cNvPr id="15" name="Rectangle 15"/>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E3294DF8-5CF2-4DA5-984F-D2FFCD052052}" type="slidenum">
              <a:rPr lang="en-US"/>
              <a:pPr>
                <a:defRPr/>
              </a:pPr>
              <a:t>‹#›</a:t>
            </a:fld>
            <a:endParaRPr lang="en-US"/>
          </a:p>
        </p:txBody>
      </p:sp>
    </p:spTree>
    <p:extLst>
      <p:ext uri="{BB962C8B-B14F-4D97-AF65-F5344CB8AC3E}">
        <p14:creationId xmlns:p14="http://schemas.microsoft.com/office/powerpoint/2010/main" val="28833248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a:defRPr sz="1800"/>
            </a:lvl1pPr>
            <a:lvl2pPr>
              <a:defRPr sz="1800"/>
            </a:lvl2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D47D071-22DE-4240-A9C8-58D66B5FC1B7}" type="slidenum">
              <a:rPr lang="en-US"/>
              <a:pPr>
                <a:defRPr/>
              </a:pPr>
              <a:t>‹#›</a:t>
            </a:fld>
            <a:endParaRPr lang="en-US"/>
          </a:p>
        </p:txBody>
      </p:sp>
    </p:spTree>
    <p:extLst>
      <p:ext uri="{BB962C8B-B14F-4D97-AF65-F5344CB8AC3E}">
        <p14:creationId xmlns:p14="http://schemas.microsoft.com/office/powerpoint/2010/main" val="267638175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F8E7F77-9011-46F3-93F9-D70C16864ECF}" type="slidenum">
              <a:rPr lang="en-US"/>
              <a:pPr>
                <a:defRPr/>
              </a:pPr>
              <a:t>‹#›</a:t>
            </a:fld>
            <a:endParaRPr lang="en-US"/>
          </a:p>
        </p:txBody>
      </p:sp>
    </p:spTree>
    <p:extLst>
      <p:ext uri="{BB962C8B-B14F-4D97-AF65-F5344CB8AC3E}">
        <p14:creationId xmlns:p14="http://schemas.microsoft.com/office/powerpoint/2010/main" val="11622124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04800" y="12954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10100" y="12954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CA37FFD-623C-46A4-8598-48FEFCA6F1E5}" type="slidenum">
              <a:rPr lang="en-US"/>
              <a:pPr>
                <a:defRPr/>
              </a:pPr>
              <a:t>‹#›</a:t>
            </a:fld>
            <a:endParaRPr lang="en-US"/>
          </a:p>
        </p:txBody>
      </p:sp>
    </p:spTree>
    <p:extLst>
      <p:ext uri="{BB962C8B-B14F-4D97-AF65-F5344CB8AC3E}">
        <p14:creationId xmlns:p14="http://schemas.microsoft.com/office/powerpoint/2010/main" val="16528091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E36B8B30-39C9-4DB9-BB65-E2024AD98479}" type="slidenum">
              <a:rPr lang="en-US"/>
              <a:pPr>
                <a:defRPr/>
              </a:pPr>
              <a:t>‹#›</a:t>
            </a:fld>
            <a:endParaRPr lang="en-US"/>
          </a:p>
        </p:txBody>
      </p:sp>
    </p:spTree>
    <p:extLst>
      <p:ext uri="{BB962C8B-B14F-4D97-AF65-F5344CB8AC3E}">
        <p14:creationId xmlns:p14="http://schemas.microsoft.com/office/powerpoint/2010/main" val="25217809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A0E88987-7E02-4052-9DEE-3B3A9558E341}" type="slidenum">
              <a:rPr lang="en-US"/>
              <a:pPr>
                <a:defRPr/>
              </a:pPr>
              <a:t>‹#›</a:t>
            </a:fld>
            <a:endParaRPr lang="en-US"/>
          </a:p>
        </p:txBody>
      </p:sp>
    </p:spTree>
    <p:extLst>
      <p:ext uri="{BB962C8B-B14F-4D97-AF65-F5344CB8AC3E}">
        <p14:creationId xmlns:p14="http://schemas.microsoft.com/office/powerpoint/2010/main" val="164343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72250" y="152400"/>
            <a:ext cx="1962150" cy="5943600"/>
          </a:xfrm>
        </p:spPr>
        <p:txBody>
          <a:bodyPr vert="eaVert"/>
          <a:lstStyle/>
          <a:p>
            <a:r>
              <a:rPr lang="de-DE"/>
              <a:t>Mastertitelformat bearbeiten</a:t>
            </a:r>
          </a:p>
        </p:txBody>
      </p:sp>
      <p:sp>
        <p:nvSpPr>
          <p:cNvPr id="3" name="Vertikaler Textplatzhalter 2"/>
          <p:cNvSpPr>
            <a:spLocks noGrp="1"/>
          </p:cNvSpPr>
          <p:nvPr>
            <p:ph type="body" orient="vert" idx="1"/>
          </p:nvPr>
        </p:nvSpPr>
        <p:spPr>
          <a:xfrm>
            <a:off x="685800" y="152400"/>
            <a:ext cx="5734050" cy="5943600"/>
          </a:xfrm>
          <a:prstGeom prst="rect">
            <a:avLst/>
          </a:prstGeo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0857888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A8FFA563-CFF2-4C15-8628-D1F3AC3B0F1B}" type="slidenum">
              <a:rPr lang="en-US"/>
              <a:pPr>
                <a:defRPr/>
              </a:pPr>
              <a:t>‹#›</a:t>
            </a:fld>
            <a:endParaRPr lang="en-US"/>
          </a:p>
        </p:txBody>
      </p:sp>
    </p:spTree>
    <p:extLst>
      <p:ext uri="{BB962C8B-B14F-4D97-AF65-F5344CB8AC3E}">
        <p14:creationId xmlns:p14="http://schemas.microsoft.com/office/powerpoint/2010/main" val="16256971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F3EA7263-9E7B-4586-9540-2A3B20066858}" type="slidenum">
              <a:rPr lang="en-US"/>
              <a:pPr>
                <a:defRPr/>
              </a:pPr>
              <a:t>‹#›</a:t>
            </a:fld>
            <a:endParaRPr lang="en-US"/>
          </a:p>
        </p:txBody>
      </p:sp>
    </p:spTree>
    <p:extLst>
      <p:ext uri="{BB962C8B-B14F-4D97-AF65-F5344CB8AC3E}">
        <p14:creationId xmlns:p14="http://schemas.microsoft.com/office/powerpoint/2010/main" val="8580906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F563896-9DCA-4521-9715-A2590144101F}" type="slidenum">
              <a:rPr lang="en-US"/>
              <a:pPr>
                <a:defRPr/>
              </a:pPr>
              <a:t>‹#›</a:t>
            </a:fld>
            <a:endParaRPr lang="en-US"/>
          </a:p>
        </p:txBody>
      </p:sp>
    </p:spTree>
    <p:extLst>
      <p:ext uri="{BB962C8B-B14F-4D97-AF65-F5344CB8AC3E}">
        <p14:creationId xmlns:p14="http://schemas.microsoft.com/office/powerpoint/2010/main" val="228607443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A8213262-29C9-44CE-925D-5B30071232EB}" type="slidenum">
              <a:rPr lang="en-US"/>
              <a:pPr>
                <a:defRPr/>
              </a:pPr>
              <a:t>‹#›</a:t>
            </a:fld>
            <a:endParaRPr lang="en-US"/>
          </a:p>
        </p:txBody>
      </p:sp>
    </p:spTree>
    <p:extLst>
      <p:ext uri="{BB962C8B-B14F-4D97-AF65-F5344CB8AC3E}">
        <p14:creationId xmlns:p14="http://schemas.microsoft.com/office/powerpoint/2010/main" val="414911821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228600"/>
            <a:ext cx="2114550" cy="59436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800" y="228600"/>
            <a:ext cx="61912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07B3658-5DFF-4A59-AA54-C7EB4B43D36A}" type="slidenum">
              <a:rPr lang="en-US"/>
              <a:pPr>
                <a:defRPr/>
              </a:pPr>
              <a:t>‹#›</a:t>
            </a:fld>
            <a:endParaRPr lang="en-US"/>
          </a:p>
        </p:txBody>
      </p:sp>
    </p:spTree>
    <p:extLst>
      <p:ext uri="{BB962C8B-B14F-4D97-AF65-F5344CB8AC3E}">
        <p14:creationId xmlns:p14="http://schemas.microsoft.com/office/powerpoint/2010/main" val="1258382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Inhalt">
    <p:spTree>
      <p:nvGrpSpPr>
        <p:cNvPr id="1" name=""/>
        <p:cNvGrpSpPr/>
        <p:nvPr/>
      </p:nvGrpSpPr>
      <p:grpSpPr>
        <a:xfrm>
          <a:off x="0" y="0"/>
          <a:ext cx="0" cy="0"/>
          <a:chOff x="0" y="0"/>
          <a:chExt cx="0" cy="0"/>
        </a:xfrm>
      </p:grpSpPr>
      <p:sp>
        <p:nvSpPr>
          <p:cNvPr id="2" name="Inhaltsplatzhalter 1"/>
          <p:cNvSpPr>
            <a:spLocks noGrp="1"/>
          </p:cNvSpPr>
          <p:nvPr>
            <p:ph/>
          </p:nvPr>
        </p:nvSpPr>
        <p:spPr>
          <a:xfrm>
            <a:off x="685800" y="152400"/>
            <a:ext cx="7848600" cy="5943600"/>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47316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a:xfrm>
            <a:off x="685800" y="152400"/>
            <a:ext cx="7772400" cy="533400"/>
          </a:xfrm>
        </p:spPr>
        <p:txBody>
          <a:bodyPr/>
          <a:lstStyle/>
          <a:p>
            <a:r>
              <a:rPr lang="de-DE"/>
              <a:t>Mastertitelformat bearbeiten</a:t>
            </a:r>
          </a:p>
        </p:txBody>
      </p:sp>
      <p:sp>
        <p:nvSpPr>
          <p:cNvPr id="3" name="Inhaltsplatzhalter 2"/>
          <p:cNvSpPr>
            <a:spLocks noGrp="1"/>
          </p:cNvSpPr>
          <p:nvPr>
            <p:ph sz="quarter" idx="1"/>
          </p:nvPr>
        </p:nvSpPr>
        <p:spPr>
          <a:xfrm>
            <a:off x="762000" y="838200"/>
            <a:ext cx="3810000" cy="2552700"/>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p:nvPr>
        </p:nvSpPr>
        <p:spPr>
          <a:xfrm>
            <a:off x="4724400" y="838200"/>
            <a:ext cx="3810000" cy="2552700"/>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p:nvPr>
        </p:nvSpPr>
        <p:spPr>
          <a:xfrm>
            <a:off x="762000" y="3543300"/>
            <a:ext cx="3810000" cy="2552700"/>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4"/>
          </p:nvPr>
        </p:nvSpPr>
        <p:spPr>
          <a:xfrm>
            <a:off x="4724400" y="3543300"/>
            <a:ext cx="3810000" cy="2552700"/>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444590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ody Pages">
    <p:spTree>
      <p:nvGrpSpPr>
        <p:cNvPr id="1" name=""/>
        <p:cNvGrpSpPr/>
        <p:nvPr/>
      </p:nvGrpSpPr>
      <p:grpSpPr>
        <a:xfrm>
          <a:off x="0" y="0"/>
          <a:ext cx="0" cy="0"/>
          <a:chOff x="0" y="0"/>
          <a:chExt cx="0" cy="0"/>
        </a:xfrm>
      </p:grpSpPr>
      <p:sp>
        <p:nvSpPr>
          <p:cNvPr id="23" name="Text"/>
          <p:cNvSpPr>
            <a:spLocks noGrp="1"/>
          </p:cNvSpPr>
          <p:nvPr>
            <p:ph type="body" sz="quarter" idx="13"/>
          </p:nvPr>
        </p:nvSpPr>
        <p:spPr>
          <a:xfrm>
            <a:off x="12700" y="12700"/>
            <a:ext cx="8877300" cy="558800"/>
          </a:xfrm>
          <a:prstGeom prst="rect">
            <a:avLst/>
          </a:prstGeom>
        </p:spPr>
        <p:txBody>
          <a:bodyPr>
            <a:spAutoFit/>
          </a:bodyPr>
          <a:lstStyle/>
          <a:p>
            <a:pPr marL="40639" algn="l">
              <a:spcBef>
                <a:spcPts val="0"/>
              </a:spcBef>
              <a:defRPr sz="3000">
                <a:latin typeface="+mn-lt"/>
                <a:ea typeface="+mn-ea"/>
                <a:cs typeface="+mn-cs"/>
                <a:sym typeface="Arial"/>
              </a:defRPr>
            </a:pPr>
            <a:r>
              <a:t> </a:t>
            </a:r>
            <a:r>
              <a:rPr>
                <a:latin typeface="+mj-lt"/>
                <a:ea typeface="+mj-ea"/>
                <a:cs typeface="+mj-cs"/>
                <a:sym typeface="Helvetica"/>
              </a:rPr>
              <a:t>Text</a:t>
            </a:r>
          </a:p>
        </p:txBody>
      </p:sp>
      <p:sp>
        <p:nvSpPr>
          <p:cNvPr id="24" name="Body Level One…"/>
          <p:cNvSpPr>
            <a:spLocks noGrp="1"/>
          </p:cNvSpPr>
          <p:nvPr>
            <p:ph type="body" idx="1"/>
          </p:nvPr>
        </p:nvSpPr>
        <p:spPr>
          <a:xfrm>
            <a:off x="457200" y="1003300"/>
            <a:ext cx="8229600" cy="5257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a:spLocks noGrp="1"/>
          </p:cNvSpPr>
          <p:nvPr>
            <p:ph type="sldNum" sz="quarter" idx="2"/>
          </p:nvPr>
        </p:nvSpPr>
        <p:spPr>
          <a:xfrm>
            <a:off x="8755155" y="6613525"/>
            <a:ext cx="269690" cy="2667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08200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xfrm>
            <a:off x="669727" y="1830586"/>
            <a:ext cx="7804547" cy="4420195"/>
          </a:xfrm>
          <a:prstGeom prst="rect">
            <a:avLst/>
          </a:prstGeom>
        </p:spPr>
        <p:txBody>
          <a:bodyPr lIns="64291" tIns="32146" rIns="64291" bIns="32146"/>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xfrm>
            <a:off x="4437983" y="6505277"/>
            <a:ext cx="259104" cy="267891"/>
          </a:xfrm>
          <a:prstGeom prst="rect">
            <a:avLst/>
          </a:prstGeom>
        </p:spPr>
        <p:txBody>
          <a:bodyPr lIns="64291" tIns="32146" rIns="64291" bIns="32146"/>
          <a:lstStyle/>
          <a:p>
            <a:fld id="{86CB4B4D-7CA3-9044-876B-883B54F8677D}" type="slidenum">
              <a:t>‹#›</a:t>
            </a:fld>
            <a:endParaRPr/>
          </a:p>
        </p:txBody>
      </p:sp>
    </p:spTree>
    <p:extLst>
      <p:ext uri="{BB962C8B-B14F-4D97-AF65-F5344CB8AC3E}">
        <p14:creationId xmlns:p14="http://schemas.microsoft.com/office/powerpoint/2010/main" val="358501656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6"/>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CA" sz="180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CA" sz="180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CA" sz="180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CA" sz="180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CA" sz="1800"/>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CA" sz="180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CA" sz="1800"/>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B82728A6-F3B8-4DA2-B35F-5E9C60DB89FA}" type="slidenum">
              <a:rPr lang="en-US"/>
              <a:pPr>
                <a:defRPr/>
              </a:pPr>
              <a:t>‹#›</a:t>
            </a:fld>
            <a:endParaRPr lang="en-US"/>
          </a:p>
        </p:txBody>
      </p:sp>
    </p:spTree>
    <p:extLst>
      <p:ext uri="{BB962C8B-B14F-4D97-AF65-F5344CB8AC3E}">
        <p14:creationId xmlns:p14="http://schemas.microsoft.com/office/powerpoint/2010/main" val="123773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lvl1pPr>
              <a:defRPr sz="1350"/>
            </a:lvl1pPr>
            <a:lvl2pPr>
              <a:defRPr sz="1350"/>
            </a:lvl2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Rectangle 11"/>
          <p:cNvSpPr>
            <a:spLocks noGrp="1" noChangeArrowheads="1"/>
          </p:cNvSpPr>
          <p:nvPr>
            <p:ph type="dt" sz="half" idx="10"/>
          </p:nvPr>
        </p:nvSpPr>
        <p:spPr/>
        <p:txBody>
          <a:bodyPr/>
          <a:lstStyle>
            <a:lvl1pPr>
              <a:defRPr/>
            </a:lvl1pPr>
          </a:lstStyle>
          <a:p>
            <a:pPr>
              <a:defRPr/>
            </a:pPr>
            <a:endParaRPr lang="en-US"/>
          </a:p>
        </p:txBody>
      </p:sp>
      <p:sp>
        <p:nvSpPr>
          <p:cNvPr id="5" name="Rectangle 12"/>
          <p:cNvSpPr>
            <a:spLocks noGrp="1" noChangeArrowheads="1"/>
          </p:cNvSpPr>
          <p:nvPr>
            <p:ph type="ftr" sz="quarter" idx="11"/>
          </p:nvPr>
        </p:nvSpPr>
        <p:spPr/>
        <p:txBody>
          <a:bodyPr/>
          <a:lstStyle>
            <a:lvl1pPr>
              <a:defRPr/>
            </a:lvl1pPr>
          </a:lstStyle>
          <a:p>
            <a:pPr>
              <a:defRPr/>
            </a:pPr>
            <a:endParaRPr lang="en-US"/>
          </a:p>
        </p:txBody>
      </p:sp>
      <p:sp>
        <p:nvSpPr>
          <p:cNvPr id="6" name="Rectangle 13"/>
          <p:cNvSpPr>
            <a:spLocks noGrp="1" noChangeArrowheads="1"/>
          </p:cNvSpPr>
          <p:nvPr>
            <p:ph type="sldNum" sz="quarter" idx="12"/>
          </p:nvPr>
        </p:nvSpPr>
        <p:spPr/>
        <p:txBody>
          <a:bodyPr/>
          <a:lstStyle>
            <a:lvl1pPr>
              <a:defRPr/>
            </a:lvl1pPr>
          </a:lstStyle>
          <a:p>
            <a:pPr>
              <a:defRPr/>
            </a:pPr>
            <a:fld id="{E6A01BA1-72F4-4F4D-8174-433B3D0D4AF1}" type="slidenum">
              <a:rPr lang="en-US"/>
              <a:pPr>
                <a:defRPr/>
              </a:pPr>
              <a:t>‹#›</a:t>
            </a:fld>
            <a:endParaRPr lang="en-US"/>
          </a:p>
        </p:txBody>
      </p:sp>
      <p:pic>
        <p:nvPicPr>
          <p:cNvPr id="10" name="Picture 9">
            <a:extLst>
              <a:ext uri="{FF2B5EF4-FFF2-40B4-BE49-F238E27FC236}">
                <a16:creationId xmlns:a16="http://schemas.microsoft.com/office/drawing/2014/main" id="{14FF4A4F-8CA0-4F82-9525-F059DE86C5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2499767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22B5388-9509-4EB7-A929-2945502AFE2C}" type="slidenum">
              <a:rPr lang="en-US"/>
              <a:pPr>
                <a:defRPr/>
              </a:pPr>
              <a:t>‹#›</a:t>
            </a:fld>
            <a:endParaRPr lang="en-US"/>
          </a:p>
        </p:txBody>
      </p:sp>
      <p:pic>
        <p:nvPicPr>
          <p:cNvPr id="7" name="Picture 6">
            <a:extLst>
              <a:ext uri="{FF2B5EF4-FFF2-40B4-BE49-F238E27FC236}">
                <a16:creationId xmlns:a16="http://schemas.microsoft.com/office/drawing/2014/main" id="{6FA85371-A9DE-4498-8C85-DFDED03E01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1535985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04800" y="1295400"/>
            <a:ext cx="41529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10100" y="1295400"/>
            <a:ext cx="41529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25AE4CA-9289-42FD-9765-BDBAB72EE439}" type="slidenum">
              <a:rPr lang="en-US"/>
              <a:pPr>
                <a:defRPr/>
              </a:pPr>
              <a:t>‹#›</a:t>
            </a:fld>
            <a:endParaRPr lang="en-US"/>
          </a:p>
        </p:txBody>
      </p:sp>
      <p:pic>
        <p:nvPicPr>
          <p:cNvPr id="8" name="Picture 7">
            <a:extLst>
              <a:ext uri="{FF2B5EF4-FFF2-40B4-BE49-F238E27FC236}">
                <a16:creationId xmlns:a16="http://schemas.microsoft.com/office/drawing/2014/main" id="{6CA31F5D-5B21-44CB-9DCF-7C8ACFE468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333612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a:xfrm>
            <a:off x="762000" y="838200"/>
            <a:ext cx="7772400" cy="5257800"/>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371483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11A32383-4CAB-40B1-B9E3-18C7473089D4}" type="slidenum">
              <a:rPr lang="en-US"/>
              <a:pPr>
                <a:defRPr/>
              </a:pPr>
              <a:t>‹#›</a:t>
            </a:fld>
            <a:endParaRPr lang="en-US"/>
          </a:p>
        </p:txBody>
      </p:sp>
    </p:spTree>
    <p:extLst>
      <p:ext uri="{BB962C8B-B14F-4D97-AF65-F5344CB8AC3E}">
        <p14:creationId xmlns:p14="http://schemas.microsoft.com/office/powerpoint/2010/main" val="1025675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90482D5E-455F-4239-85D4-BD8C48AC3E0D}" type="slidenum">
              <a:rPr lang="en-US"/>
              <a:pPr>
                <a:defRPr/>
              </a:pPr>
              <a:t>‹#›</a:t>
            </a:fld>
            <a:endParaRPr lang="en-US"/>
          </a:p>
        </p:txBody>
      </p:sp>
      <p:pic>
        <p:nvPicPr>
          <p:cNvPr id="6" name="Picture 5">
            <a:extLst>
              <a:ext uri="{FF2B5EF4-FFF2-40B4-BE49-F238E27FC236}">
                <a16:creationId xmlns:a16="http://schemas.microsoft.com/office/drawing/2014/main" id="{CFEDA670-D1FB-4949-A78B-DB5360090C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2591819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2DA0EE5C-B23B-465C-B297-546AD2F933A3}" type="slidenum">
              <a:rPr lang="en-US"/>
              <a:pPr>
                <a:defRPr/>
              </a:pPr>
              <a:t>‹#›</a:t>
            </a:fld>
            <a:endParaRPr lang="en-US"/>
          </a:p>
        </p:txBody>
      </p:sp>
    </p:spTree>
    <p:extLst>
      <p:ext uri="{BB962C8B-B14F-4D97-AF65-F5344CB8AC3E}">
        <p14:creationId xmlns:p14="http://schemas.microsoft.com/office/powerpoint/2010/main" val="2091043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1500" b="1"/>
            </a:lvl1pPr>
          </a:lstStyle>
          <a:p>
            <a:r>
              <a:rPr lang="en-US"/>
              <a:t>Click to edit Master title style</a:t>
            </a:r>
            <a:endParaRPr lang="en-CA"/>
          </a:p>
        </p:txBody>
      </p:sp>
      <p:sp>
        <p:nvSpPr>
          <p:cNvPr id="3" name="Content Placeholder 2"/>
          <p:cNvSpPr>
            <a:spLocks noGrp="1"/>
          </p:cNvSpPr>
          <p:nvPr>
            <p:ph idx="1"/>
          </p:nvPr>
        </p:nvSpPr>
        <p:spPr>
          <a:xfrm>
            <a:off x="3575050" y="273056"/>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AD27E06-C524-4245-AE5E-A8A091CB676C}" type="slidenum">
              <a:rPr lang="en-US"/>
              <a:pPr>
                <a:defRPr/>
              </a:pPr>
              <a:t>‹#›</a:t>
            </a:fld>
            <a:endParaRPr lang="en-US"/>
          </a:p>
        </p:txBody>
      </p:sp>
    </p:spTree>
    <p:extLst>
      <p:ext uri="{BB962C8B-B14F-4D97-AF65-F5344CB8AC3E}">
        <p14:creationId xmlns:p14="http://schemas.microsoft.com/office/powerpoint/2010/main" val="4642436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ED8DA48-627F-4790-973C-F6F561B0F53C}" type="slidenum">
              <a:rPr lang="en-US"/>
              <a:pPr>
                <a:defRPr/>
              </a:pPr>
              <a:t>‹#›</a:t>
            </a:fld>
            <a:endParaRPr lang="en-US"/>
          </a:p>
        </p:txBody>
      </p:sp>
    </p:spTree>
    <p:extLst>
      <p:ext uri="{BB962C8B-B14F-4D97-AF65-F5344CB8AC3E}">
        <p14:creationId xmlns:p14="http://schemas.microsoft.com/office/powerpoint/2010/main" val="2493619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BAC422E-9035-4FC8-B618-A74C1AF2A7D4}" type="slidenum">
              <a:rPr lang="en-US"/>
              <a:pPr>
                <a:defRPr/>
              </a:pPr>
              <a:t>‹#›</a:t>
            </a:fld>
            <a:endParaRPr lang="en-US"/>
          </a:p>
        </p:txBody>
      </p:sp>
    </p:spTree>
    <p:extLst>
      <p:ext uri="{BB962C8B-B14F-4D97-AF65-F5344CB8AC3E}">
        <p14:creationId xmlns:p14="http://schemas.microsoft.com/office/powerpoint/2010/main" val="3486459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228600"/>
            <a:ext cx="2114550" cy="59436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800" y="228600"/>
            <a:ext cx="61912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F59C829-2952-40BE-861E-E47DD0626440}" type="slidenum">
              <a:rPr lang="en-US"/>
              <a:pPr>
                <a:defRPr/>
              </a:pPr>
              <a:t>‹#›</a:t>
            </a:fld>
            <a:endParaRPr lang="en-US"/>
          </a:p>
        </p:txBody>
      </p:sp>
    </p:spTree>
    <p:extLst>
      <p:ext uri="{BB962C8B-B14F-4D97-AF65-F5344CB8AC3E}">
        <p14:creationId xmlns:p14="http://schemas.microsoft.com/office/powerpoint/2010/main" val="10138417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CA"/>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CA"/>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CA"/>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CA"/>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CA"/>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CA"/>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CA"/>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E3294DF8-5CF2-4DA5-984F-D2FFCD052052}" type="slidenum">
              <a:rPr lang="en-US"/>
              <a:pPr>
                <a:defRPr/>
              </a:pPr>
              <a:t>‹#›</a:t>
            </a:fld>
            <a:endParaRPr lang="en-US"/>
          </a:p>
        </p:txBody>
      </p:sp>
    </p:spTree>
    <p:extLst>
      <p:ext uri="{BB962C8B-B14F-4D97-AF65-F5344CB8AC3E}">
        <p14:creationId xmlns:p14="http://schemas.microsoft.com/office/powerpoint/2010/main" val="967737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a:defRPr sz="1800"/>
            </a:lvl1pPr>
            <a:lvl2pPr>
              <a:defRPr sz="1800"/>
            </a:lvl2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D47D071-22DE-4240-A9C8-58D66B5FC1B7}" type="slidenum">
              <a:rPr lang="en-US"/>
              <a:pPr>
                <a:defRPr/>
              </a:pPr>
              <a:t>‹#›</a:t>
            </a:fld>
            <a:endParaRPr lang="en-US"/>
          </a:p>
        </p:txBody>
      </p:sp>
    </p:spTree>
    <p:extLst>
      <p:ext uri="{BB962C8B-B14F-4D97-AF65-F5344CB8AC3E}">
        <p14:creationId xmlns:p14="http://schemas.microsoft.com/office/powerpoint/2010/main" val="39537695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F8E7F77-9011-46F3-93F9-D70C16864ECF}" type="slidenum">
              <a:rPr lang="en-US"/>
              <a:pPr>
                <a:defRPr/>
              </a:pPr>
              <a:t>‹#›</a:t>
            </a:fld>
            <a:endParaRPr lang="en-US"/>
          </a:p>
        </p:txBody>
      </p:sp>
    </p:spTree>
    <p:extLst>
      <p:ext uri="{BB962C8B-B14F-4D97-AF65-F5344CB8AC3E}">
        <p14:creationId xmlns:p14="http://schemas.microsoft.com/office/powerpoint/2010/main" val="3710669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Tree>
    <p:extLst>
      <p:ext uri="{BB962C8B-B14F-4D97-AF65-F5344CB8AC3E}">
        <p14:creationId xmlns:p14="http://schemas.microsoft.com/office/powerpoint/2010/main" val="25367195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04800" y="12954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10100" y="12954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CA37FFD-623C-46A4-8598-48FEFCA6F1E5}" type="slidenum">
              <a:rPr lang="en-US"/>
              <a:pPr>
                <a:defRPr/>
              </a:pPr>
              <a:t>‹#›</a:t>
            </a:fld>
            <a:endParaRPr lang="en-US"/>
          </a:p>
        </p:txBody>
      </p:sp>
    </p:spTree>
    <p:extLst>
      <p:ext uri="{BB962C8B-B14F-4D97-AF65-F5344CB8AC3E}">
        <p14:creationId xmlns:p14="http://schemas.microsoft.com/office/powerpoint/2010/main" val="28436450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E36B8B30-39C9-4DB9-BB65-E2024AD98479}" type="slidenum">
              <a:rPr lang="en-US"/>
              <a:pPr>
                <a:defRPr/>
              </a:pPr>
              <a:t>‹#›</a:t>
            </a:fld>
            <a:endParaRPr lang="en-US"/>
          </a:p>
        </p:txBody>
      </p:sp>
    </p:spTree>
    <p:extLst>
      <p:ext uri="{BB962C8B-B14F-4D97-AF65-F5344CB8AC3E}">
        <p14:creationId xmlns:p14="http://schemas.microsoft.com/office/powerpoint/2010/main" val="37669288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A0E88987-7E02-4052-9DEE-3B3A9558E341}" type="slidenum">
              <a:rPr lang="en-US"/>
              <a:pPr>
                <a:defRPr/>
              </a:pPr>
              <a:t>‹#›</a:t>
            </a:fld>
            <a:endParaRPr lang="en-US"/>
          </a:p>
        </p:txBody>
      </p:sp>
    </p:spTree>
    <p:extLst>
      <p:ext uri="{BB962C8B-B14F-4D97-AF65-F5344CB8AC3E}">
        <p14:creationId xmlns:p14="http://schemas.microsoft.com/office/powerpoint/2010/main" val="3574939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A8FFA563-CFF2-4C15-8628-D1F3AC3B0F1B}" type="slidenum">
              <a:rPr lang="en-US"/>
              <a:pPr>
                <a:defRPr/>
              </a:pPr>
              <a:t>‹#›</a:t>
            </a:fld>
            <a:endParaRPr lang="en-US"/>
          </a:p>
        </p:txBody>
      </p:sp>
    </p:spTree>
    <p:extLst>
      <p:ext uri="{BB962C8B-B14F-4D97-AF65-F5344CB8AC3E}">
        <p14:creationId xmlns:p14="http://schemas.microsoft.com/office/powerpoint/2010/main" val="3430153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F3EA7263-9E7B-4586-9540-2A3B20066858}" type="slidenum">
              <a:rPr lang="en-US"/>
              <a:pPr>
                <a:defRPr/>
              </a:pPr>
              <a:t>‹#›</a:t>
            </a:fld>
            <a:endParaRPr lang="en-US"/>
          </a:p>
        </p:txBody>
      </p:sp>
    </p:spTree>
    <p:extLst>
      <p:ext uri="{BB962C8B-B14F-4D97-AF65-F5344CB8AC3E}">
        <p14:creationId xmlns:p14="http://schemas.microsoft.com/office/powerpoint/2010/main" val="10206947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F563896-9DCA-4521-9715-A2590144101F}" type="slidenum">
              <a:rPr lang="en-US"/>
              <a:pPr>
                <a:defRPr/>
              </a:pPr>
              <a:t>‹#›</a:t>
            </a:fld>
            <a:endParaRPr lang="en-US"/>
          </a:p>
        </p:txBody>
      </p:sp>
    </p:spTree>
    <p:extLst>
      <p:ext uri="{BB962C8B-B14F-4D97-AF65-F5344CB8AC3E}">
        <p14:creationId xmlns:p14="http://schemas.microsoft.com/office/powerpoint/2010/main" val="39561866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A8213262-29C9-44CE-925D-5B30071232EB}" type="slidenum">
              <a:rPr lang="en-US"/>
              <a:pPr>
                <a:defRPr/>
              </a:pPr>
              <a:t>‹#›</a:t>
            </a:fld>
            <a:endParaRPr lang="en-US"/>
          </a:p>
        </p:txBody>
      </p:sp>
    </p:spTree>
    <p:extLst>
      <p:ext uri="{BB962C8B-B14F-4D97-AF65-F5344CB8AC3E}">
        <p14:creationId xmlns:p14="http://schemas.microsoft.com/office/powerpoint/2010/main" val="27581341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228600"/>
            <a:ext cx="2114550" cy="59436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800" y="228600"/>
            <a:ext cx="61912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07B3658-5DFF-4A59-AA54-C7EB4B43D36A}" type="slidenum">
              <a:rPr lang="en-US"/>
              <a:pPr>
                <a:defRPr/>
              </a:pPr>
              <a:t>‹#›</a:t>
            </a:fld>
            <a:endParaRPr lang="en-US"/>
          </a:p>
        </p:txBody>
      </p:sp>
    </p:spTree>
    <p:extLst>
      <p:ext uri="{BB962C8B-B14F-4D97-AF65-F5344CB8AC3E}">
        <p14:creationId xmlns:p14="http://schemas.microsoft.com/office/powerpoint/2010/main" val="2375334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33872-9C6E-BC48-8F70-E250242870A3}" type="slidenum">
              <a:rPr lang="en-US" smtClean="0"/>
              <a:t>‹#›</a:t>
            </a:fld>
            <a:endParaRPr lang="en-US"/>
          </a:p>
        </p:txBody>
      </p:sp>
      <p:pic>
        <p:nvPicPr>
          <p:cNvPr id="7" name="Picture 6">
            <a:extLst>
              <a:ext uri="{FF2B5EF4-FFF2-40B4-BE49-F238E27FC236}">
                <a16:creationId xmlns:a16="http://schemas.microsoft.com/office/drawing/2014/main" id="{1A089C90-4B03-4C1A-BC2A-03EDDECF42D1}"/>
              </a:ext>
            </a:extLst>
          </p:cNvPr>
          <p:cNvPicPr>
            <a:picLocks noChangeAspect="1"/>
          </p:cNvPicPr>
          <p:nvPr userDrawn="1"/>
        </p:nvPicPr>
        <p:blipFill>
          <a:blip r:embed="rId2"/>
          <a:stretch>
            <a:fillRect/>
          </a:stretch>
        </p:blipFill>
        <p:spPr>
          <a:xfrm>
            <a:off x="1" y="6230169"/>
            <a:ext cx="849887" cy="575445"/>
          </a:xfrm>
          <a:prstGeom prst="rect">
            <a:avLst/>
          </a:prstGeom>
        </p:spPr>
      </p:pic>
    </p:spTree>
    <p:extLst>
      <p:ext uri="{BB962C8B-B14F-4D97-AF65-F5344CB8AC3E}">
        <p14:creationId xmlns:p14="http://schemas.microsoft.com/office/powerpoint/2010/main" val="2397063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3249377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762000" y="838200"/>
            <a:ext cx="3810000" cy="5257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724400" y="838200"/>
            <a:ext cx="3810000" cy="5257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itle 4">
            <a:extLst>
              <a:ext uri="{FF2B5EF4-FFF2-40B4-BE49-F238E27FC236}">
                <a16:creationId xmlns:a16="http://schemas.microsoft.com/office/drawing/2014/main" id="{583518D1-1FCB-4A86-B85C-3A0EBE46D9BC}"/>
              </a:ext>
            </a:extLst>
          </p:cNvPr>
          <p:cNvSpPr>
            <a:spLocks noGrp="1"/>
          </p:cNvSpPr>
          <p:nvPr>
            <p:ph type="title"/>
          </p:nvPr>
        </p:nvSpPr>
        <p:spPr/>
        <p:txBody>
          <a:bodyPr/>
          <a:lstStyle/>
          <a:p>
            <a:r>
              <a:rPr lang="en-US"/>
              <a:t>Click to edit Master title style</a:t>
            </a:r>
            <a:endParaRPr lang="en-CA"/>
          </a:p>
        </p:txBody>
      </p:sp>
    </p:spTree>
    <p:extLst>
      <p:ext uri="{BB962C8B-B14F-4D97-AF65-F5344CB8AC3E}">
        <p14:creationId xmlns:p14="http://schemas.microsoft.com/office/powerpoint/2010/main" val="1523435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19838554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18178606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3795611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41444277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5740079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20163467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4280523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37253302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833872-9C6E-BC48-8F70-E250242870A3}" type="slidenum">
              <a:rPr lang="en-US" smtClean="0"/>
              <a:t>‹#›</a:t>
            </a:fld>
            <a:endParaRPr lang="en-US"/>
          </a:p>
        </p:txBody>
      </p:sp>
    </p:spTree>
    <p:extLst>
      <p:ext uri="{BB962C8B-B14F-4D97-AF65-F5344CB8AC3E}">
        <p14:creationId xmlns:p14="http://schemas.microsoft.com/office/powerpoint/2010/main" val="41475605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CA"/>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CA"/>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CA"/>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CA"/>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CA"/>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CA"/>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CA"/>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E3294DF8-5CF2-4DA5-984F-D2FFCD052052}" type="slidenum">
              <a:rPr lang="en-US"/>
              <a:pPr>
                <a:defRPr/>
              </a:pPr>
              <a:t>‹#›</a:t>
            </a:fld>
            <a:endParaRPr lang="en-US"/>
          </a:p>
        </p:txBody>
      </p:sp>
    </p:spTree>
    <p:extLst>
      <p:ext uri="{BB962C8B-B14F-4D97-AF65-F5344CB8AC3E}">
        <p14:creationId xmlns:p14="http://schemas.microsoft.com/office/powerpoint/2010/main" val="131460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4849454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a:defRPr sz="1800"/>
            </a:lvl1pPr>
            <a:lvl2pPr>
              <a:defRPr sz="1800"/>
            </a:lvl2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D47D071-22DE-4240-A9C8-58D66B5FC1B7}" type="slidenum">
              <a:rPr lang="en-US"/>
              <a:pPr>
                <a:defRPr/>
              </a:pPr>
              <a:t>‹#›</a:t>
            </a:fld>
            <a:endParaRPr lang="en-US"/>
          </a:p>
        </p:txBody>
      </p:sp>
    </p:spTree>
    <p:extLst>
      <p:ext uri="{BB962C8B-B14F-4D97-AF65-F5344CB8AC3E}">
        <p14:creationId xmlns:p14="http://schemas.microsoft.com/office/powerpoint/2010/main" val="23501720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F8E7F77-9011-46F3-93F9-D70C16864ECF}" type="slidenum">
              <a:rPr lang="en-US"/>
              <a:pPr>
                <a:defRPr/>
              </a:pPr>
              <a:t>‹#›</a:t>
            </a:fld>
            <a:endParaRPr lang="en-US"/>
          </a:p>
        </p:txBody>
      </p:sp>
    </p:spTree>
    <p:extLst>
      <p:ext uri="{BB962C8B-B14F-4D97-AF65-F5344CB8AC3E}">
        <p14:creationId xmlns:p14="http://schemas.microsoft.com/office/powerpoint/2010/main" val="31056236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04800" y="12954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10100" y="12954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CA37FFD-623C-46A4-8598-48FEFCA6F1E5}" type="slidenum">
              <a:rPr lang="en-US"/>
              <a:pPr>
                <a:defRPr/>
              </a:pPr>
              <a:t>‹#›</a:t>
            </a:fld>
            <a:endParaRPr lang="en-US"/>
          </a:p>
        </p:txBody>
      </p:sp>
    </p:spTree>
    <p:extLst>
      <p:ext uri="{BB962C8B-B14F-4D97-AF65-F5344CB8AC3E}">
        <p14:creationId xmlns:p14="http://schemas.microsoft.com/office/powerpoint/2010/main" val="18507811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E36B8B30-39C9-4DB9-BB65-E2024AD98479}" type="slidenum">
              <a:rPr lang="en-US"/>
              <a:pPr>
                <a:defRPr/>
              </a:pPr>
              <a:t>‹#›</a:t>
            </a:fld>
            <a:endParaRPr lang="en-US"/>
          </a:p>
        </p:txBody>
      </p:sp>
    </p:spTree>
    <p:extLst>
      <p:ext uri="{BB962C8B-B14F-4D97-AF65-F5344CB8AC3E}">
        <p14:creationId xmlns:p14="http://schemas.microsoft.com/office/powerpoint/2010/main" val="23444323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A0E88987-7E02-4052-9DEE-3B3A9558E341}" type="slidenum">
              <a:rPr lang="en-US"/>
              <a:pPr>
                <a:defRPr/>
              </a:pPr>
              <a:t>‹#›</a:t>
            </a:fld>
            <a:endParaRPr lang="en-US"/>
          </a:p>
        </p:txBody>
      </p:sp>
    </p:spTree>
    <p:extLst>
      <p:ext uri="{BB962C8B-B14F-4D97-AF65-F5344CB8AC3E}">
        <p14:creationId xmlns:p14="http://schemas.microsoft.com/office/powerpoint/2010/main" val="27399207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A8FFA563-CFF2-4C15-8628-D1F3AC3B0F1B}" type="slidenum">
              <a:rPr lang="en-US"/>
              <a:pPr>
                <a:defRPr/>
              </a:pPr>
              <a:t>‹#›</a:t>
            </a:fld>
            <a:endParaRPr lang="en-US"/>
          </a:p>
        </p:txBody>
      </p:sp>
    </p:spTree>
    <p:extLst>
      <p:ext uri="{BB962C8B-B14F-4D97-AF65-F5344CB8AC3E}">
        <p14:creationId xmlns:p14="http://schemas.microsoft.com/office/powerpoint/2010/main" val="21514840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F3EA7263-9E7B-4586-9540-2A3B20066858}" type="slidenum">
              <a:rPr lang="en-US"/>
              <a:pPr>
                <a:defRPr/>
              </a:pPr>
              <a:t>‹#›</a:t>
            </a:fld>
            <a:endParaRPr lang="en-US"/>
          </a:p>
        </p:txBody>
      </p:sp>
    </p:spTree>
    <p:extLst>
      <p:ext uri="{BB962C8B-B14F-4D97-AF65-F5344CB8AC3E}">
        <p14:creationId xmlns:p14="http://schemas.microsoft.com/office/powerpoint/2010/main" val="3406207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F563896-9DCA-4521-9715-A2590144101F}" type="slidenum">
              <a:rPr lang="en-US"/>
              <a:pPr>
                <a:defRPr/>
              </a:pPr>
              <a:t>‹#›</a:t>
            </a:fld>
            <a:endParaRPr lang="en-US"/>
          </a:p>
        </p:txBody>
      </p:sp>
    </p:spTree>
    <p:extLst>
      <p:ext uri="{BB962C8B-B14F-4D97-AF65-F5344CB8AC3E}">
        <p14:creationId xmlns:p14="http://schemas.microsoft.com/office/powerpoint/2010/main" val="3958216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A8213262-29C9-44CE-925D-5B30071232EB}" type="slidenum">
              <a:rPr lang="en-US"/>
              <a:pPr>
                <a:defRPr/>
              </a:pPr>
              <a:t>‹#›</a:t>
            </a:fld>
            <a:endParaRPr lang="en-US"/>
          </a:p>
        </p:txBody>
      </p:sp>
    </p:spTree>
    <p:extLst>
      <p:ext uri="{BB962C8B-B14F-4D97-AF65-F5344CB8AC3E}">
        <p14:creationId xmlns:p14="http://schemas.microsoft.com/office/powerpoint/2010/main" val="6682274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228600"/>
            <a:ext cx="2114550" cy="59436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800" y="228600"/>
            <a:ext cx="61912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07B3658-5DFF-4A59-AA54-C7EB4B43D36A}" type="slidenum">
              <a:rPr lang="en-US"/>
              <a:pPr>
                <a:defRPr/>
              </a:pPr>
              <a:t>‹#›</a:t>
            </a:fld>
            <a:endParaRPr lang="en-US"/>
          </a:p>
        </p:txBody>
      </p:sp>
    </p:spTree>
    <p:extLst>
      <p:ext uri="{BB962C8B-B14F-4D97-AF65-F5344CB8AC3E}">
        <p14:creationId xmlns:p14="http://schemas.microsoft.com/office/powerpoint/2010/main" val="1075623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31749502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6"/>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CA" sz="180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CA" sz="180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CA" sz="180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CA" sz="180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CA" sz="1800"/>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CA" sz="180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CA" sz="1800"/>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B82728A6-F3B8-4DA2-B35F-5E9C60DB89FA}" type="slidenum">
              <a:rPr lang="en-US"/>
              <a:pPr>
                <a:defRPr/>
              </a:pPr>
              <a:t>‹#›</a:t>
            </a:fld>
            <a:endParaRPr lang="en-US"/>
          </a:p>
        </p:txBody>
      </p:sp>
    </p:spTree>
    <p:extLst>
      <p:ext uri="{BB962C8B-B14F-4D97-AF65-F5344CB8AC3E}">
        <p14:creationId xmlns:p14="http://schemas.microsoft.com/office/powerpoint/2010/main" val="1334684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lvl1pPr>
              <a:defRPr sz="1350"/>
            </a:lvl1pPr>
            <a:lvl2pPr>
              <a:defRPr sz="1350"/>
            </a:lvl2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Rectangle 11"/>
          <p:cNvSpPr>
            <a:spLocks noGrp="1" noChangeArrowheads="1"/>
          </p:cNvSpPr>
          <p:nvPr>
            <p:ph type="dt" sz="half" idx="10"/>
          </p:nvPr>
        </p:nvSpPr>
        <p:spPr/>
        <p:txBody>
          <a:bodyPr/>
          <a:lstStyle>
            <a:lvl1pPr>
              <a:defRPr/>
            </a:lvl1pPr>
          </a:lstStyle>
          <a:p>
            <a:pPr>
              <a:defRPr/>
            </a:pPr>
            <a:endParaRPr lang="en-US"/>
          </a:p>
        </p:txBody>
      </p:sp>
      <p:sp>
        <p:nvSpPr>
          <p:cNvPr id="5" name="Rectangle 12"/>
          <p:cNvSpPr>
            <a:spLocks noGrp="1" noChangeArrowheads="1"/>
          </p:cNvSpPr>
          <p:nvPr>
            <p:ph type="ftr" sz="quarter" idx="11"/>
          </p:nvPr>
        </p:nvSpPr>
        <p:spPr/>
        <p:txBody>
          <a:bodyPr/>
          <a:lstStyle>
            <a:lvl1pPr>
              <a:defRPr/>
            </a:lvl1pPr>
          </a:lstStyle>
          <a:p>
            <a:pPr>
              <a:defRPr/>
            </a:pPr>
            <a:endParaRPr lang="en-US"/>
          </a:p>
        </p:txBody>
      </p:sp>
      <p:sp>
        <p:nvSpPr>
          <p:cNvPr id="6" name="Rectangle 13"/>
          <p:cNvSpPr>
            <a:spLocks noGrp="1" noChangeArrowheads="1"/>
          </p:cNvSpPr>
          <p:nvPr>
            <p:ph type="sldNum" sz="quarter" idx="12"/>
          </p:nvPr>
        </p:nvSpPr>
        <p:spPr/>
        <p:txBody>
          <a:bodyPr/>
          <a:lstStyle>
            <a:lvl1pPr>
              <a:defRPr/>
            </a:lvl1pPr>
          </a:lstStyle>
          <a:p>
            <a:pPr>
              <a:defRPr/>
            </a:pPr>
            <a:fld id="{E6A01BA1-72F4-4F4D-8174-433B3D0D4AF1}" type="slidenum">
              <a:rPr lang="en-US"/>
              <a:pPr>
                <a:defRPr/>
              </a:pPr>
              <a:t>‹#›</a:t>
            </a:fld>
            <a:endParaRPr lang="en-US"/>
          </a:p>
        </p:txBody>
      </p:sp>
      <p:pic>
        <p:nvPicPr>
          <p:cNvPr id="10" name="Picture 9">
            <a:extLst>
              <a:ext uri="{FF2B5EF4-FFF2-40B4-BE49-F238E27FC236}">
                <a16:creationId xmlns:a16="http://schemas.microsoft.com/office/drawing/2014/main" id="{14FF4A4F-8CA0-4F82-9525-F059DE86C5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11747830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22B5388-9509-4EB7-A929-2945502AFE2C}" type="slidenum">
              <a:rPr lang="en-US"/>
              <a:pPr>
                <a:defRPr/>
              </a:pPr>
              <a:t>‹#›</a:t>
            </a:fld>
            <a:endParaRPr lang="en-US"/>
          </a:p>
        </p:txBody>
      </p:sp>
      <p:pic>
        <p:nvPicPr>
          <p:cNvPr id="7" name="Picture 6">
            <a:extLst>
              <a:ext uri="{FF2B5EF4-FFF2-40B4-BE49-F238E27FC236}">
                <a16:creationId xmlns:a16="http://schemas.microsoft.com/office/drawing/2014/main" id="{6FA85371-A9DE-4498-8C85-DFDED03E01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39898848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04800" y="1295400"/>
            <a:ext cx="41529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10100" y="1295400"/>
            <a:ext cx="41529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25AE4CA-9289-42FD-9765-BDBAB72EE439}" type="slidenum">
              <a:rPr lang="en-US"/>
              <a:pPr>
                <a:defRPr/>
              </a:pPr>
              <a:t>‹#›</a:t>
            </a:fld>
            <a:endParaRPr lang="en-US"/>
          </a:p>
        </p:txBody>
      </p:sp>
      <p:pic>
        <p:nvPicPr>
          <p:cNvPr id="8" name="Picture 7">
            <a:extLst>
              <a:ext uri="{FF2B5EF4-FFF2-40B4-BE49-F238E27FC236}">
                <a16:creationId xmlns:a16="http://schemas.microsoft.com/office/drawing/2014/main" id="{6CA31F5D-5B21-44CB-9DCF-7C8ACFE468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6211177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11A32383-4CAB-40B1-B9E3-18C7473089D4}" type="slidenum">
              <a:rPr lang="en-US"/>
              <a:pPr>
                <a:defRPr/>
              </a:pPr>
              <a:t>‹#›</a:t>
            </a:fld>
            <a:endParaRPr lang="en-US"/>
          </a:p>
        </p:txBody>
      </p:sp>
    </p:spTree>
    <p:extLst>
      <p:ext uri="{BB962C8B-B14F-4D97-AF65-F5344CB8AC3E}">
        <p14:creationId xmlns:p14="http://schemas.microsoft.com/office/powerpoint/2010/main" val="41158371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90482D5E-455F-4239-85D4-BD8C48AC3E0D}" type="slidenum">
              <a:rPr lang="en-US"/>
              <a:pPr>
                <a:defRPr/>
              </a:pPr>
              <a:t>‹#›</a:t>
            </a:fld>
            <a:endParaRPr lang="en-US"/>
          </a:p>
        </p:txBody>
      </p:sp>
      <p:pic>
        <p:nvPicPr>
          <p:cNvPr id="6" name="Picture 5">
            <a:extLst>
              <a:ext uri="{FF2B5EF4-FFF2-40B4-BE49-F238E27FC236}">
                <a16:creationId xmlns:a16="http://schemas.microsoft.com/office/drawing/2014/main" id="{CFEDA670-D1FB-4949-A78B-DB5360090C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31633440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2DA0EE5C-B23B-465C-B297-546AD2F933A3}" type="slidenum">
              <a:rPr lang="en-US"/>
              <a:pPr>
                <a:defRPr/>
              </a:pPr>
              <a:t>‹#›</a:t>
            </a:fld>
            <a:endParaRPr lang="en-US"/>
          </a:p>
        </p:txBody>
      </p:sp>
    </p:spTree>
    <p:extLst>
      <p:ext uri="{BB962C8B-B14F-4D97-AF65-F5344CB8AC3E}">
        <p14:creationId xmlns:p14="http://schemas.microsoft.com/office/powerpoint/2010/main" val="28313656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1500" b="1"/>
            </a:lvl1pPr>
          </a:lstStyle>
          <a:p>
            <a:r>
              <a:rPr lang="en-US"/>
              <a:t>Click to edit Master title style</a:t>
            </a:r>
            <a:endParaRPr lang="en-CA"/>
          </a:p>
        </p:txBody>
      </p:sp>
      <p:sp>
        <p:nvSpPr>
          <p:cNvPr id="3" name="Content Placeholder 2"/>
          <p:cNvSpPr>
            <a:spLocks noGrp="1"/>
          </p:cNvSpPr>
          <p:nvPr>
            <p:ph idx="1"/>
          </p:nvPr>
        </p:nvSpPr>
        <p:spPr>
          <a:xfrm>
            <a:off x="3575050" y="273056"/>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AD27E06-C524-4245-AE5E-A8A091CB676C}" type="slidenum">
              <a:rPr lang="en-US"/>
              <a:pPr>
                <a:defRPr/>
              </a:pPr>
              <a:t>‹#›</a:t>
            </a:fld>
            <a:endParaRPr lang="en-US"/>
          </a:p>
        </p:txBody>
      </p:sp>
    </p:spTree>
    <p:extLst>
      <p:ext uri="{BB962C8B-B14F-4D97-AF65-F5344CB8AC3E}">
        <p14:creationId xmlns:p14="http://schemas.microsoft.com/office/powerpoint/2010/main" val="41403403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ED8DA48-627F-4790-973C-F6F561B0F53C}" type="slidenum">
              <a:rPr lang="en-US"/>
              <a:pPr>
                <a:defRPr/>
              </a:pPr>
              <a:t>‹#›</a:t>
            </a:fld>
            <a:endParaRPr lang="en-US"/>
          </a:p>
        </p:txBody>
      </p:sp>
    </p:spTree>
    <p:extLst>
      <p:ext uri="{BB962C8B-B14F-4D97-AF65-F5344CB8AC3E}">
        <p14:creationId xmlns:p14="http://schemas.microsoft.com/office/powerpoint/2010/main" val="4677782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BAC422E-9035-4FC8-B618-A74C1AF2A7D4}" type="slidenum">
              <a:rPr lang="en-US"/>
              <a:pPr>
                <a:defRPr/>
              </a:pPr>
              <a:t>‹#›</a:t>
            </a:fld>
            <a:endParaRPr lang="en-US"/>
          </a:p>
        </p:txBody>
      </p:sp>
    </p:spTree>
    <p:extLst>
      <p:ext uri="{BB962C8B-B14F-4D97-AF65-F5344CB8AC3E}">
        <p14:creationId xmlns:p14="http://schemas.microsoft.com/office/powerpoint/2010/main" val="3041249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2265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228600"/>
            <a:ext cx="2114550" cy="59436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800" y="228600"/>
            <a:ext cx="61912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F59C829-2952-40BE-861E-E47DD0626440}" type="slidenum">
              <a:rPr lang="en-US"/>
              <a:pPr>
                <a:defRPr/>
              </a:pPr>
              <a:t>‹#›</a:t>
            </a:fld>
            <a:endParaRPr lang="en-US"/>
          </a:p>
        </p:txBody>
      </p:sp>
    </p:spTree>
    <p:extLst>
      <p:ext uri="{BB962C8B-B14F-4D97-AF65-F5344CB8AC3E}">
        <p14:creationId xmlns:p14="http://schemas.microsoft.com/office/powerpoint/2010/main" val="38094628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 y="2438406"/>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CA" sz="180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CA" sz="180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CA" sz="180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CA" sz="180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CA" sz="1800"/>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CA" sz="180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CA" sz="1800"/>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r>
              <a:rPr lang="en-US"/>
              <a:t>Apr 2006</a:t>
            </a: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B82728A6-F3B8-4DA2-B35F-5E9C60DB89FA}" type="slidenum">
              <a:rPr lang="en-US"/>
              <a:pPr>
                <a:defRPr/>
              </a:pPr>
              <a:t>‹#›</a:t>
            </a:fld>
            <a:endParaRPr lang="en-US"/>
          </a:p>
        </p:txBody>
      </p:sp>
    </p:spTree>
    <p:extLst>
      <p:ext uri="{BB962C8B-B14F-4D97-AF65-F5344CB8AC3E}">
        <p14:creationId xmlns:p14="http://schemas.microsoft.com/office/powerpoint/2010/main" val="636483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lvl1pPr>
              <a:defRPr sz="1350"/>
            </a:lvl1pPr>
            <a:lvl2pPr>
              <a:defRPr sz="1350"/>
            </a:lvl2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Rectangle 11"/>
          <p:cNvSpPr>
            <a:spLocks noGrp="1" noChangeArrowheads="1"/>
          </p:cNvSpPr>
          <p:nvPr>
            <p:ph type="dt" sz="half" idx="10"/>
          </p:nvPr>
        </p:nvSpPr>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p:txBody>
          <a:bodyPr/>
          <a:lstStyle>
            <a:lvl1pPr>
              <a:defRPr/>
            </a:lvl1pPr>
          </a:lstStyle>
          <a:p>
            <a:pPr>
              <a:defRPr/>
            </a:pPr>
            <a:endParaRPr lang="en-US"/>
          </a:p>
        </p:txBody>
      </p:sp>
      <p:sp>
        <p:nvSpPr>
          <p:cNvPr id="6" name="Rectangle 13"/>
          <p:cNvSpPr>
            <a:spLocks noGrp="1" noChangeArrowheads="1"/>
          </p:cNvSpPr>
          <p:nvPr>
            <p:ph type="sldNum" sz="quarter" idx="12"/>
          </p:nvPr>
        </p:nvSpPr>
        <p:spPr/>
        <p:txBody>
          <a:bodyPr/>
          <a:lstStyle>
            <a:lvl1pPr>
              <a:defRPr/>
            </a:lvl1pPr>
          </a:lstStyle>
          <a:p>
            <a:pPr>
              <a:defRPr/>
            </a:pPr>
            <a:fld id="{E6A01BA1-72F4-4F4D-8174-433B3D0D4AF1}" type="slidenum">
              <a:rPr lang="en-US"/>
              <a:pPr>
                <a:defRPr/>
              </a:pPr>
              <a:t>‹#›</a:t>
            </a:fld>
            <a:endParaRPr lang="en-US"/>
          </a:p>
        </p:txBody>
      </p:sp>
      <p:pic>
        <p:nvPicPr>
          <p:cNvPr id="10" name="Picture 9">
            <a:extLst>
              <a:ext uri="{FF2B5EF4-FFF2-40B4-BE49-F238E27FC236}">
                <a16:creationId xmlns:a16="http://schemas.microsoft.com/office/drawing/2014/main" id="{14FF4A4F-8CA0-4F82-9525-F059DE86C5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5183576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3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22B5388-9509-4EB7-A929-2945502AFE2C}" type="slidenum">
              <a:rPr lang="en-US"/>
              <a:pPr>
                <a:defRPr/>
              </a:pPr>
              <a:t>‹#›</a:t>
            </a:fld>
            <a:endParaRPr lang="en-US"/>
          </a:p>
        </p:txBody>
      </p:sp>
      <p:pic>
        <p:nvPicPr>
          <p:cNvPr id="7" name="Picture 6">
            <a:extLst>
              <a:ext uri="{FF2B5EF4-FFF2-40B4-BE49-F238E27FC236}">
                <a16:creationId xmlns:a16="http://schemas.microsoft.com/office/drawing/2014/main" id="{6FA85371-A9DE-4498-8C85-DFDED03E01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34491154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04800" y="1295400"/>
            <a:ext cx="41529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10100" y="1295400"/>
            <a:ext cx="41529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25AE4CA-9289-42FD-9765-BDBAB72EE439}" type="slidenum">
              <a:rPr lang="en-US"/>
              <a:pPr>
                <a:defRPr/>
              </a:pPr>
              <a:t>‹#›</a:t>
            </a:fld>
            <a:endParaRPr lang="en-US"/>
          </a:p>
        </p:txBody>
      </p:sp>
      <p:pic>
        <p:nvPicPr>
          <p:cNvPr id="8" name="Picture 7">
            <a:extLst>
              <a:ext uri="{FF2B5EF4-FFF2-40B4-BE49-F238E27FC236}">
                <a16:creationId xmlns:a16="http://schemas.microsoft.com/office/drawing/2014/main" id="{6CA31F5D-5B21-44CB-9DCF-7C8ACFE468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15004809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11A32383-4CAB-40B1-B9E3-18C7473089D4}" type="slidenum">
              <a:rPr lang="en-US"/>
              <a:pPr>
                <a:defRPr/>
              </a:pPr>
              <a:t>‹#›</a:t>
            </a:fld>
            <a:endParaRPr lang="en-US"/>
          </a:p>
        </p:txBody>
      </p:sp>
    </p:spTree>
    <p:extLst>
      <p:ext uri="{BB962C8B-B14F-4D97-AF65-F5344CB8AC3E}">
        <p14:creationId xmlns:p14="http://schemas.microsoft.com/office/powerpoint/2010/main" val="34969720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90482D5E-455F-4239-85D4-BD8C48AC3E0D}" type="slidenum">
              <a:rPr lang="en-US"/>
              <a:pPr>
                <a:defRPr/>
              </a:pPr>
              <a:t>‹#›</a:t>
            </a:fld>
            <a:endParaRPr lang="en-US"/>
          </a:p>
        </p:txBody>
      </p:sp>
      <p:pic>
        <p:nvPicPr>
          <p:cNvPr id="6" name="Picture 5">
            <a:extLst>
              <a:ext uri="{FF2B5EF4-FFF2-40B4-BE49-F238E27FC236}">
                <a16:creationId xmlns:a16="http://schemas.microsoft.com/office/drawing/2014/main" id="{CFEDA670-D1FB-4949-A78B-DB5360090C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27299208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2DA0EE5C-B23B-465C-B297-546AD2F933A3}" type="slidenum">
              <a:rPr lang="en-US"/>
              <a:pPr>
                <a:defRPr/>
              </a:pPr>
              <a:t>‹#›</a:t>
            </a:fld>
            <a:endParaRPr lang="en-US"/>
          </a:p>
        </p:txBody>
      </p:sp>
    </p:spTree>
    <p:extLst>
      <p:ext uri="{BB962C8B-B14F-4D97-AF65-F5344CB8AC3E}">
        <p14:creationId xmlns:p14="http://schemas.microsoft.com/office/powerpoint/2010/main" val="5041245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1500" b="1"/>
            </a:lvl1pPr>
          </a:lstStyle>
          <a:p>
            <a:r>
              <a:rPr lang="en-US"/>
              <a:t>Click to edit Master title style</a:t>
            </a:r>
            <a:endParaRPr lang="en-CA"/>
          </a:p>
        </p:txBody>
      </p:sp>
      <p:sp>
        <p:nvSpPr>
          <p:cNvPr id="3" name="Content Placeholder 2"/>
          <p:cNvSpPr>
            <a:spLocks noGrp="1"/>
          </p:cNvSpPr>
          <p:nvPr>
            <p:ph idx="1"/>
          </p:nvPr>
        </p:nvSpPr>
        <p:spPr>
          <a:xfrm>
            <a:off x="3575050" y="273056"/>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AD27E06-C524-4245-AE5E-A8A091CB676C}" type="slidenum">
              <a:rPr lang="en-US"/>
              <a:pPr>
                <a:defRPr/>
              </a:pPr>
              <a:t>‹#›</a:t>
            </a:fld>
            <a:endParaRPr lang="en-US"/>
          </a:p>
        </p:txBody>
      </p:sp>
    </p:spTree>
    <p:extLst>
      <p:ext uri="{BB962C8B-B14F-4D97-AF65-F5344CB8AC3E}">
        <p14:creationId xmlns:p14="http://schemas.microsoft.com/office/powerpoint/2010/main" val="8877074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CA"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ED8DA48-627F-4790-973C-F6F561B0F53C}" type="slidenum">
              <a:rPr lang="en-US"/>
              <a:pPr>
                <a:defRPr/>
              </a:pPr>
              <a:t>‹#›</a:t>
            </a:fld>
            <a:endParaRPr lang="en-US"/>
          </a:p>
        </p:txBody>
      </p:sp>
    </p:spTree>
    <p:extLst>
      <p:ext uri="{BB962C8B-B14F-4D97-AF65-F5344CB8AC3E}">
        <p14:creationId xmlns:p14="http://schemas.microsoft.com/office/powerpoint/2010/main" val="1032430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Tree>
    <p:extLst>
      <p:ext uri="{BB962C8B-B14F-4D97-AF65-F5344CB8AC3E}">
        <p14:creationId xmlns:p14="http://schemas.microsoft.com/office/powerpoint/2010/main" val="27191599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BAC422E-9035-4FC8-B618-A74C1AF2A7D4}" type="slidenum">
              <a:rPr lang="en-US"/>
              <a:pPr>
                <a:defRPr/>
              </a:pPr>
              <a:t>‹#›</a:t>
            </a:fld>
            <a:endParaRPr lang="en-US"/>
          </a:p>
        </p:txBody>
      </p:sp>
    </p:spTree>
    <p:extLst>
      <p:ext uri="{BB962C8B-B14F-4D97-AF65-F5344CB8AC3E}">
        <p14:creationId xmlns:p14="http://schemas.microsoft.com/office/powerpoint/2010/main" val="24275300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228600"/>
            <a:ext cx="2114550" cy="59436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800" y="228600"/>
            <a:ext cx="619125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F59C829-2952-40BE-861E-E47DD0626440}" type="slidenum">
              <a:rPr lang="en-US"/>
              <a:pPr>
                <a:defRPr/>
              </a:pPr>
              <a:t>‹#›</a:t>
            </a:fld>
            <a:endParaRPr lang="en-US"/>
          </a:p>
        </p:txBody>
      </p:sp>
    </p:spTree>
    <p:extLst>
      <p:ext uri="{BB962C8B-B14F-4D97-AF65-F5344CB8AC3E}">
        <p14:creationId xmlns:p14="http://schemas.microsoft.com/office/powerpoint/2010/main" val="23279469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5" y="2438407"/>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CA" sz="824"/>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CA" sz="824"/>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CA" sz="824"/>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CA" sz="824"/>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CA" sz="824"/>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CA" sz="824"/>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CA" sz="824"/>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371600" y="3886202"/>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1" y="6248400"/>
            <a:ext cx="1905000" cy="457200"/>
          </a:xfrm>
        </p:spPr>
        <p:txBody>
          <a:bodyPr/>
          <a:lstStyle>
            <a:lvl1pPr>
              <a:defRPr>
                <a:solidFill>
                  <a:schemeClr val="bg2"/>
                </a:solidFill>
              </a:defRPr>
            </a:lvl1pPr>
          </a:lstStyle>
          <a:p>
            <a:pPr>
              <a:defRPr/>
            </a:pPr>
            <a:r>
              <a:rPr lang="en-US"/>
              <a:t>Apr 2006</a:t>
            </a: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1" y="6248400"/>
            <a:ext cx="1905000" cy="457200"/>
          </a:xfrm>
        </p:spPr>
        <p:txBody>
          <a:bodyPr/>
          <a:lstStyle>
            <a:lvl1pPr>
              <a:defRPr>
                <a:solidFill>
                  <a:schemeClr val="bg2"/>
                </a:solidFill>
              </a:defRPr>
            </a:lvl1pPr>
          </a:lstStyle>
          <a:p>
            <a:pPr>
              <a:defRPr/>
            </a:pPr>
            <a:fld id="{B82728A6-F3B8-4DA2-B35F-5E9C60DB89FA}" type="slidenum">
              <a:rPr lang="en-US"/>
              <a:pPr>
                <a:defRPr/>
              </a:pPr>
              <a:t>‹#›</a:t>
            </a:fld>
            <a:endParaRPr lang="en-US"/>
          </a:p>
        </p:txBody>
      </p:sp>
    </p:spTree>
    <p:extLst>
      <p:ext uri="{BB962C8B-B14F-4D97-AF65-F5344CB8AC3E}">
        <p14:creationId xmlns:p14="http://schemas.microsoft.com/office/powerpoint/2010/main" val="10367746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CA" dirty="0"/>
          </a:p>
        </p:txBody>
      </p:sp>
      <p:sp>
        <p:nvSpPr>
          <p:cNvPr id="3" name="Content Placeholder 2"/>
          <p:cNvSpPr>
            <a:spLocks noGrp="1"/>
          </p:cNvSpPr>
          <p:nvPr>
            <p:ph idx="1"/>
          </p:nvPr>
        </p:nvSpPr>
        <p:spPr/>
        <p:txBody>
          <a:bodyPr/>
          <a:lstStyle>
            <a:lvl1pPr>
              <a:defRPr sz="617"/>
            </a:lvl1pPr>
            <a:lvl2pPr>
              <a:defRPr sz="617"/>
            </a:lvl2pPr>
            <a:lvl4pPr>
              <a:defRPr sz="617"/>
            </a:lvl4pPr>
            <a:lvl5pPr>
              <a:defRPr sz="61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Rectangle 11"/>
          <p:cNvSpPr>
            <a:spLocks noGrp="1" noChangeArrowheads="1"/>
          </p:cNvSpPr>
          <p:nvPr>
            <p:ph type="dt" sz="half" idx="10"/>
          </p:nvPr>
        </p:nvSpPr>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p:txBody>
          <a:bodyPr/>
          <a:lstStyle>
            <a:lvl1pPr>
              <a:defRPr/>
            </a:lvl1pPr>
          </a:lstStyle>
          <a:p>
            <a:pPr>
              <a:defRPr/>
            </a:pPr>
            <a:endParaRPr lang="en-US"/>
          </a:p>
        </p:txBody>
      </p:sp>
      <p:sp>
        <p:nvSpPr>
          <p:cNvPr id="6" name="Rectangle 13"/>
          <p:cNvSpPr>
            <a:spLocks noGrp="1" noChangeArrowheads="1"/>
          </p:cNvSpPr>
          <p:nvPr>
            <p:ph type="sldNum" sz="quarter" idx="12"/>
          </p:nvPr>
        </p:nvSpPr>
        <p:spPr/>
        <p:txBody>
          <a:bodyPr/>
          <a:lstStyle>
            <a:lvl1pPr>
              <a:defRPr/>
            </a:lvl1pPr>
          </a:lstStyle>
          <a:p>
            <a:pPr>
              <a:defRPr/>
            </a:pPr>
            <a:fld id="{E6A01BA1-72F4-4F4D-8174-433B3D0D4AF1}" type="slidenum">
              <a:rPr lang="en-US"/>
              <a:pPr>
                <a:defRPr/>
              </a:pPr>
              <a:t>‹#›</a:t>
            </a:fld>
            <a:endParaRPr lang="en-US"/>
          </a:p>
        </p:txBody>
      </p:sp>
      <p:pic>
        <p:nvPicPr>
          <p:cNvPr id="10" name="Picture 9">
            <a:extLst>
              <a:ext uri="{FF2B5EF4-FFF2-40B4-BE49-F238E27FC236}">
                <a16:creationId xmlns:a16="http://schemas.microsoft.com/office/drawing/2014/main" id="{14FF4A4F-8CA0-4F82-9525-F059DE86C5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1"/>
            <a:ext cx="419723" cy="939422"/>
          </a:xfrm>
          <a:prstGeom prst="rect">
            <a:avLst/>
          </a:prstGeom>
        </p:spPr>
      </p:pic>
    </p:spTree>
    <p:extLst>
      <p:ext uri="{BB962C8B-B14F-4D97-AF65-F5344CB8AC3E}">
        <p14:creationId xmlns:p14="http://schemas.microsoft.com/office/powerpoint/2010/main" val="3074844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9"/>
            <a:ext cx="7772400" cy="1362075"/>
          </a:xfrm>
        </p:spPr>
        <p:txBody>
          <a:bodyPr anchor="t"/>
          <a:lstStyle>
            <a:lvl1pPr algn="l">
              <a:defRPr sz="1371" b="1" cap="all"/>
            </a:lvl1pPr>
          </a:lstStyle>
          <a:p>
            <a:r>
              <a:rPr lang="en-US"/>
              <a:t>Click to edit Master title style</a:t>
            </a:r>
            <a:endParaRPr lang="en-CA"/>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686"/>
            </a:lvl1pPr>
            <a:lvl2pPr marL="156723" indent="0">
              <a:buNone/>
              <a:defRPr sz="617"/>
            </a:lvl2pPr>
            <a:lvl3pPr marL="313446" indent="0">
              <a:buNone/>
              <a:defRPr sz="549"/>
            </a:lvl3pPr>
            <a:lvl4pPr marL="470169" indent="0">
              <a:buNone/>
              <a:defRPr sz="479"/>
            </a:lvl4pPr>
            <a:lvl5pPr marL="626894" indent="0">
              <a:buNone/>
              <a:defRPr sz="479"/>
            </a:lvl5pPr>
            <a:lvl6pPr marL="783617" indent="0">
              <a:buNone/>
              <a:defRPr sz="479"/>
            </a:lvl6pPr>
            <a:lvl7pPr marL="940340" indent="0">
              <a:buNone/>
              <a:defRPr sz="479"/>
            </a:lvl7pPr>
            <a:lvl8pPr marL="1097063" indent="0">
              <a:buNone/>
              <a:defRPr sz="479"/>
            </a:lvl8pPr>
            <a:lvl9pPr marL="1253786" indent="0">
              <a:buNone/>
              <a:defRPr sz="479"/>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22B5388-9509-4EB7-A929-2945502AFE2C}" type="slidenum">
              <a:rPr lang="en-US"/>
              <a:pPr>
                <a:defRPr/>
              </a:pPr>
              <a:t>‹#›</a:t>
            </a:fld>
            <a:endParaRPr lang="en-US"/>
          </a:p>
        </p:txBody>
      </p:sp>
      <p:pic>
        <p:nvPicPr>
          <p:cNvPr id="7" name="Picture 6">
            <a:extLst>
              <a:ext uri="{FF2B5EF4-FFF2-40B4-BE49-F238E27FC236}">
                <a16:creationId xmlns:a16="http://schemas.microsoft.com/office/drawing/2014/main" id="{6FA85371-A9DE-4498-8C85-DFDED03E01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1"/>
            <a:ext cx="419723" cy="939422"/>
          </a:xfrm>
          <a:prstGeom prst="rect">
            <a:avLst/>
          </a:prstGeom>
        </p:spPr>
      </p:pic>
    </p:spTree>
    <p:extLst>
      <p:ext uri="{BB962C8B-B14F-4D97-AF65-F5344CB8AC3E}">
        <p14:creationId xmlns:p14="http://schemas.microsoft.com/office/powerpoint/2010/main" val="26628919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04803" y="1295402"/>
            <a:ext cx="4152900" cy="4876800"/>
          </a:xfrm>
        </p:spPr>
        <p:txBody>
          <a:bodyPr/>
          <a:lstStyle>
            <a:lvl1pPr>
              <a:defRPr sz="959"/>
            </a:lvl1pPr>
            <a:lvl2pPr>
              <a:defRPr sz="824"/>
            </a:lvl2pPr>
            <a:lvl3pPr>
              <a:defRPr sz="686"/>
            </a:lvl3pPr>
            <a:lvl4pPr>
              <a:defRPr sz="617"/>
            </a:lvl4pPr>
            <a:lvl5pPr>
              <a:defRPr sz="617"/>
            </a:lvl5pPr>
            <a:lvl6pPr>
              <a:defRPr sz="617"/>
            </a:lvl6pPr>
            <a:lvl7pPr>
              <a:defRPr sz="617"/>
            </a:lvl7pPr>
            <a:lvl8pPr>
              <a:defRPr sz="617"/>
            </a:lvl8pPr>
            <a:lvl9pPr>
              <a:defRPr sz="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10102" y="1295402"/>
            <a:ext cx="4152900" cy="4876800"/>
          </a:xfrm>
        </p:spPr>
        <p:txBody>
          <a:bodyPr/>
          <a:lstStyle>
            <a:lvl1pPr>
              <a:defRPr sz="959"/>
            </a:lvl1pPr>
            <a:lvl2pPr>
              <a:defRPr sz="824"/>
            </a:lvl2pPr>
            <a:lvl3pPr>
              <a:defRPr sz="686"/>
            </a:lvl3pPr>
            <a:lvl4pPr>
              <a:defRPr sz="617"/>
            </a:lvl4pPr>
            <a:lvl5pPr>
              <a:defRPr sz="617"/>
            </a:lvl5pPr>
            <a:lvl6pPr>
              <a:defRPr sz="617"/>
            </a:lvl6pPr>
            <a:lvl7pPr>
              <a:defRPr sz="617"/>
            </a:lvl7pPr>
            <a:lvl8pPr>
              <a:defRPr sz="617"/>
            </a:lvl8pPr>
            <a:lvl9pPr>
              <a:defRPr sz="6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25AE4CA-9289-42FD-9765-BDBAB72EE439}" type="slidenum">
              <a:rPr lang="en-US"/>
              <a:pPr>
                <a:defRPr/>
              </a:pPr>
              <a:t>‹#›</a:t>
            </a:fld>
            <a:endParaRPr lang="en-US"/>
          </a:p>
        </p:txBody>
      </p:sp>
      <p:pic>
        <p:nvPicPr>
          <p:cNvPr id="8" name="Picture 7">
            <a:extLst>
              <a:ext uri="{FF2B5EF4-FFF2-40B4-BE49-F238E27FC236}">
                <a16:creationId xmlns:a16="http://schemas.microsoft.com/office/drawing/2014/main" id="{6CA31F5D-5B21-44CB-9DCF-7C8ACFE468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1"/>
            <a:ext cx="419723" cy="939422"/>
          </a:xfrm>
          <a:prstGeom prst="rect">
            <a:avLst/>
          </a:prstGeom>
        </p:spPr>
      </p:pic>
    </p:spTree>
    <p:extLst>
      <p:ext uri="{BB962C8B-B14F-4D97-AF65-F5344CB8AC3E}">
        <p14:creationId xmlns:p14="http://schemas.microsoft.com/office/powerpoint/2010/main" val="27215490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1" y="1535115"/>
            <a:ext cx="4040188" cy="639762"/>
          </a:xfrm>
        </p:spPr>
        <p:txBody>
          <a:bodyPr anchor="b"/>
          <a:lstStyle>
            <a:lvl1pPr marL="0" indent="0">
              <a:buNone/>
              <a:defRPr sz="824" b="1"/>
            </a:lvl1pPr>
            <a:lvl2pPr marL="156723" indent="0">
              <a:buNone/>
              <a:defRPr sz="686" b="1"/>
            </a:lvl2pPr>
            <a:lvl3pPr marL="313446" indent="0">
              <a:buNone/>
              <a:defRPr sz="617" b="1"/>
            </a:lvl3pPr>
            <a:lvl4pPr marL="470169" indent="0">
              <a:buNone/>
              <a:defRPr sz="549" b="1"/>
            </a:lvl4pPr>
            <a:lvl5pPr marL="626894" indent="0">
              <a:buNone/>
              <a:defRPr sz="549" b="1"/>
            </a:lvl5pPr>
            <a:lvl6pPr marL="783617" indent="0">
              <a:buNone/>
              <a:defRPr sz="549" b="1"/>
            </a:lvl6pPr>
            <a:lvl7pPr marL="940340" indent="0">
              <a:buNone/>
              <a:defRPr sz="549" b="1"/>
            </a:lvl7pPr>
            <a:lvl8pPr marL="1097063" indent="0">
              <a:buNone/>
              <a:defRPr sz="549" b="1"/>
            </a:lvl8pPr>
            <a:lvl9pPr marL="1253786" indent="0">
              <a:buNone/>
              <a:defRPr sz="549"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824"/>
            </a:lvl1pPr>
            <a:lvl2pPr>
              <a:defRPr sz="686"/>
            </a:lvl2pPr>
            <a:lvl3pPr>
              <a:defRPr sz="617"/>
            </a:lvl3pPr>
            <a:lvl4pPr>
              <a:defRPr sz="549"/>
            </a:lvl4pPr>
            <a:lvl5pPr>
              <a:defRPr sz="549"/>
            </a:lvl5pPr>
            <a:lvl6pPr>
              <a:defRPr sz="549"/>
            </a:lvl6pPr>
            <a:lvl7pPr>
              <a:defRPr sz="549"/>
            </a:lvl7pPr>
            <a:lvl8pPr>
              <a:defRPr sz="549"/>
            </a:lvl8pPr>
            <a:lvl9pPr>
              <a:defRPr sz="5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32" y="1535115"/>
            <a:ext cx="4041775" cy="639762"/>
          </a:xfrm>
        </p:spPr>
        <p:txBody>
          <a:bodyPr anchor="b"/>
          <a:lstStyle>
            <a:lvl1pPr marL="0" indent="0">
              <a:buNone/>
              <a:defRPr sz="824" b="1"/>
            </a:lvl1pPr>
            <a:lvl2pPr marL="156723" indent="0">
              <a:buNone/>
              <a:defRPr sz="686" b="1"/>
            </a:lvl2pPr>
            <a:lvl3pPr marL="313446" indent="0">
              <a:buNone/>
              <a:defRPr sz="617" b="1"/>
            </a:lvl3pPr>
            <a:lvl4pPr marL="470169" indent="0">
              <a:buNone/>
              <a:defRPr sz="549" b="1"/>
            </a:lvl4pPr>
            <a:lvl5pPr marL="626894" indent="0">
              <a:buNone/>
              <a:defRPr sz="549" b="1"/>
            </a:lvl5pPr>
            <a:lvl6pPr marL="783617" indent="0">
              <a:buNone/>
              <a:defRPr sz="549" b="1"/>
            </a:lvl6pPr>
            <a:lvl7pPr marL="940340" indent="0">
              <a:buNone/>
              <a:defRPr sz="549" b="1"/>
            </a:lvl7pPr>
            <a:lvl8pPr marL="1097063" indent="0">
              <a:buNone/>
              <a:defRPr sz="549" b="1"/>
            </a:lvl8pPr>
            <a:lvl9pPr marL="1253786" indent="0">
              <a:buNone/>
              <a:defRPr sz="549" b="1"/>
            </a:lvl9pPr>
          </a:lstStyle>
          <a:p>
            <a:pPr lvl="0"/>
            <a:r>
              <a:rPr lang="en-US"/>
              <a:t>Click to edit Master text styles</a:t>
            </a:r>
          </a:p>
        </p:txBody>
      </p:sp>
      <p:sp>
        <p:nvSpPr>
          <p:cNvPr id="6" name="Content Placeholder 5"/>
          <p:cNvSpPr>
            <a:spLocks noGrp="1"/>
          </p:cNvSpPr>
          <p:nvPr>
            <p:ph sz="quarter" idx="4"/>
          </p:nvPr>
        </p:nvSpPr>
        <p:spPr>
          <a:xfrm>
            <a:off x="4645032" y="2174875"/>
            <a:ext cx="4041775" cy="3951288"/>
          </a:xfrm>
        </p:spPr>
        <p:txBody>
          <a:bodyPr/>
          <a:lstStyle>
            <a:lvl1pPr>
              <a:defRPr sz="824"/>
            </a:lvl1pPr>
            <a:lvl2pPr>
              <a:defRPr sz="686"/>
            </a:lvl2pPr>
            <a:lvl3pPr>
              <a:defRPr sz="617"/>
            </a:lvl3pPr>
            <a:lvl4pPr>
              <a:defRPr sz="549"/>
            </a:lvl4pPr>
            <a:lvl5pPr>
              <a:defRPr sz="549"/>
            </a:lvl5pPr>
            <a:lvl6pPr>
              <a:defRPr sz="549"/>
            </a:lvl6pPr>
            <a:lvl7pPr>
              <a:defRPr sz="549"/>
            </a:lvl7pPr>
            <a:lvl8pPr>
              <a:defRPr sz="549"/>
            </a:lvl8pPr>
            <a:lvl9pPr>
              <a:defRPr sz="5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11A32383-4CAB-40B1-B9E3-18C7473089D4}" type="slidenum">
              <a:rPr lang="en-US"/>
              <a:pPr>
                <a:defRPr/>
              </a:pPr>
              <a:t>‹#›</a:t>
            </a:fld>
            <a:endParaRPr lang="en-US"/>
          </a:p>
        </p:txBody>
      </p:sp>
    </p:spTree>
    <p:extLst>
      <p:ext uri="{BB962C8B-B14F-4D97-AF65-F5344CB8AC3E}">
        <p14:creationId xmlns:p14="http://schemas.microsoft.com/office/powerpoint/2010/main" val="24021958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90482D5E-455F-4239-85D4-BD8C48AC3E0D}" type="slidenum">
              <a:rPr lang="en-US"/>
              <a:pPr>
                <a:defRPr/>
              </a:pPr>
              <a:t>‹#›</a:t>
            </a:fld>
            <a:endParaRPr lang="en-US"/>
          </a:p>
        </p:txBody>
      </p:sp>
      <p:pic>
        <p:nvPicPr>
          <p:cNvPr id="6" name="Picture 5">
            <a:extLst>
              <a:ext uri="{FF2B5EF4-FFF2-40B4-BE49-F238E27FC236}">
                <a16:creationId xmlns:a16="http://schemas.microsoft.com/office/drawing/2014/main" id="{CFEDA670-D1FB-4949-A78B-DB5360090C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1450" y="76201"/>
            <a:ext cx="419723" cy="939422"/>
          </a:xfrm>
          <a:prstGeom prst="rect">
            <a:avLst/>
          </a:prstGeom>
        </p:spPr>
      </p:pic>
    </p:spTree>
    <p:extLst>
      <p:ext uri="{BB962C8B-B14F-4D97-AF65-F5344CB8AC3E}">
        <p14:creationId xmlns:p14="http://schemas.microsoft.com/office/powerpoint/2010/main" val="42585598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2DA0EE5C-B23B-465C-B297-546AD2F933A3}" type="slidenum">
              <a:rPr lang="en-US"/>
              <a:pPr>
                <a:defRPr/>
              </a:pPr>
              <a:t>‹#›</a:t>
            </a:fld>
            <a:endParaRPr lang="en-US"/>
          </a:p>
        </p:txBody>
      </p:sp>
    </p:spTree>
    <p:extLst>
      <p:ext uri="{BB962C8B-B14F-4D97-AF65-F5344CB8AC3E}">
        <p14:creationId xmlns:p14="http://schemas.microsoft.com/office/powerpoint/2010/main" val="16965389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2"/>
            <a:ext cx="3008313" cy="1162050"/>
          </a:xfrm>
        </p:spPr>
        <p:txBody>
          <a:bodyPr/>
          <a:lstStyle>
            <a:lvl1pPr algn="l">
              <a:defRPr sz="686" b="1"/>
            </a:lvl1pPr>
          </a:lstStyle>
          <a:p>
            <a:r>
              <a:rPr lang="en-US"/>
              <a:t>Click to edit Master title style</a:t>
            </a:r>
            <a:endParaRPr lang="en-CA"/>
          </a:p>
        </p:txBody>
      </p:sp>
      <p:sp>
        <p:nvSpPr>
          <p:cNvPr id="3" name="Content Placeholder 2"/>
          <p:cNvSpPr>
            <a:spLocks noGrp="1"/>
          </p:cNvSpPr>
          <p:nvPr>
            <p:ph idx="1"/>
          </p:nvPr>
        </p:nvSpPr>
        <p:spPr>
          <a:xfrm>
            <a:off x="3575051" y="273058"/>
            <a:ext cx="5111751" cy="5853113"/>
          </a:xfrm>
        </p:spPr>
        <p:txBody>
          <a:bodyPr/>
          <a:lstStyle>
            <a:lvl1pPr>
              <a:defRPr sz="1097"/>
            </a:lvl1pPr>
            <a:lvl2pPr>
              <a:defRPr sz="959"/>
            </a:lvl2pPr>
            <a:lvl3pPr>
              <a:defRPr sz="824"/>
            </a:lvl3pPr>
            <a:lvl4pPr>
              <a:defRPr sz="686"/>
            </a:lvl4pPr>
            <a:lvl5pPr>
              <a:defRPr sz="686"/>
            </a:lvl5pPr>
            <a:lvl6pPr>
              <a:defRPr sz="686"/>
            </a:lvl6pPr>
            <a:lvl7pPr>
              <a:defRPr sz="686"/>
            </a:lvl7pPr>
            <a:lvl8pPr>
              <a:defRPr sz="686"/>
            </a:lvl8pPr>
            <a:lvl9pPr>
              <a:defRPr sz="6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6" y="1435103"/>
            <a:ext cx="3008313" cy="4691063"/>
          </a:xfrm>
        </p:spPr>
        <p:txBody>
          <a:bodyPr/>
          <a:lstStyle>
            <a:lvl1pPr marL="0" indent="0">
              <a:buNone/>
              <a:defRPr sz="479"/>
            </a:lvl1pPr>
            <a:lvl2pPr marL="156723" indent="0">
              <a:buNone/>
              <a:defRPr sz="412"/>
            </a:lvl2pPr>
            <a:lvl3pPr marL="313446" indent="0">
              <a:buNone/>
              <a:defRPr sz="344"/>
            </a:lvl3pPr>
            <a:lvl4pPr marL="470169" indent="0">
              <a:buNone/>
              <a:defRPr sz="308"/>
            </a:lvl4pPr>
            <a:lvl5pPr marL="626894" indent="0">
              <a:buNone/>
              <a:defRPr sz="308"/>
            </a:lvl5pPr>
            <a:lvl6pPr marL="783617" indent="0">
              <a:buNone/>
              <a:defRPr sz="308"/>
            </a:lvl6pPr>
            <a:lvl7pPr marL="940340" indent="0">
              <a:buNone/>
              <a:defRPr sz="308"/>
            </a:lvl7pPr>
            <a:lvl8pPr marL="1097063" indent="0">
              <a:buNone/>
              <a:defRPr sz="308"/>
            </a:lvl8pPr>
            <a:lvl9pPr marL="1253786" indent="0">
              <a:buNone/>
              <a:defRPr sz="308"/>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AD27E06-C524-4245-AE5E-A8A091CB676C}" type="slidenum">
              <a:rPr lang="en-US"/>
              <a:pPr>
                <a:defRPr/>
              </a:pPr>
              <a:t>‹#›</a:t>
            </a:fld>
            <a:endParaRPr lang="en-US"/>
          </a:p>
        </p:txBody>
      </p:sp>
    </p:spTree>
    <p:extLst>
      <p:ext uri="{BB962C8B-B14F-4D97-AF65-F5344CB8AC3E}">
        <p14:creationId xmlns:p14="http://schemas.microsoft.com/office/powerpoint/2010/main" val="379439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Tree>
    <p:extLst>
      <p:ext uri="{BB962C8B-B14F-4D97-AF65-F5344CB8AC3E}">
        <p14:creationId xmlns:p14="http://schemas.microsoft.com/office/powerpoint/2010/main" val="7582386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686"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1097"/>
            </a:lvl1pPr>
            <a:lvl2pPr marL="156723" indent="0">
              <a:buNone/>
              <a:defRPr sz="959"/>
            </a:lvl2pPr>
            <a:lvl3pPr marL="313446" indent="0">
              <a:buNone/>
              <a:defRPr sz="824"/>
            </a:lvl3pPr>
            <a:lvl4pPr marL="470169" indent="0">
              <a:buNone/>
              <a:defRPr sz="686"/>
            </a:lvl4pPr>
            <a:lvl5pPr marL="626894" indent="0">
              <a:buNone/>
              <a:defRPr sz="686"/>
            </a:lvl5pPr>
            <a:lvl6pPr marL="783617" indent="0">
              <a:buNone/>
              <a:defRPr sz="686"/>
            </a:lvl6pPr>
            <a:lvl7pPr marL="940340" indent="0">
              <a:buNone/>
              <a:defRPr sz="686"/>
            </a:lvl7pPr>
            <a:lvl8pPr marL="1097063" indent="0">
              <a:buNone/>
              <a:defRPr sz="686"/>
            </a:lvl8pPr>
            <a:lvl9pPr marL="1253786" indent="0">
              <a:buNone/>
              <a:defRPr sz="686"/>
            </a:lvl9pPr>
          </a:lstStyle>
          <a:p>
            <a:pPr lvl="0"/>
            <a:endParaRPr lang="en-CA"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479"/>
            </a:lvl1pPr>
            <a:lvl2pPr marL="156723" indent="0">
              <a:buNone/>
              <a:defRPr sz="412"/>
            </a:lvl2pPr>
            <a:lvl3pPr marL="313446" indent="0">
              <a:buNone/>
              <a:defRPr sz="344"/>
            </a:lvl3pPr>
            <a:lvl4pPr marL="470169" indent="0">
              <a:buNone/>
              <a:defRPr sz="308"/>
            </a:lvl4pPr>
            <a:lvl5pPr marL="626894" indent="0">
              <a:buNone/>
              <a:defRPr sz="308"/>
            </a:lvl5pPr>
            <a:lvl6pPr marL="783617" indent="0">
              <a:buNone/>
              <a:defRPr sz="308"/>
            </a:lvl6pPr>
            <a:lvl7pPr marL="940340" indent="0">
              <a:buNone/>
              <a:defRPr sz="308"/>
            </a:lvl7pPr>
            <a:lvl8pPr marL="1097063" indent="0">
              <a:buNone/>
              <a:defRPr sz="308"/>
            </a:lvl8pPr>
            <a:lvl9pPr marL="1253786" indent="0">
              <a:buNone/>
              <a:defRPr sz="308"/>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ED8DA48-627F-4790-973C-F6F561B0F53C}" type="slidenum">
              <a:rPr lang="en-US"/>
              <a:pPr>
                <a:defRPr/>
              </a:pPr>
              <a:t>‹#›</a:t>
            </a:fld>
            <a:endParaRPr lang="en-US"/>
          </a:p>
        </p:txBody>
      </p:sp>
    </p:spTree>
    <p:extLst>
      <p:ext uri="{BB962C8B-B14F-4D97-AF65-F5344CB8AC3E}">
        <p14:creationId xmlns:p14="http://schemas.microsoft.com/office/powerpoint/2010/main" val="16142813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BAC422E-9035-4FC8-B618-A74C1AF2A7D4}" type="slidenum">
              <a:rPr lang="en-US"/>
              <a:pPr>
                <a:defRPr/>
              </a:pPr>
              <a:t>‹#›</a:t>
            </a:fld>
            <a:endParaRPr lang="en-US"/>
          </a:p>
        </p:txBody>
      </p:sp>
    </p:spTree>
    <p:extLst>
      <p:ext uri="{BB962C8B-B14F-4D97-AF65-F5344CB8AC3E}">
        <p14:creationId xmlns:p14="http://schemas.microsoft.com/office/powerpoint/2010/main" val="92285095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3" y="228600"/>
            <a:ext cx="2114551" cy="594360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04799" y="228600"/>
            <a:ext cx="6191252"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F59C829-2952-40BE-861E-E47DD0626440}" type="slidenum">
              <a:rPr lang="en-US"/>
              <a:pPr>
                <a:defRPr/>
              </a:pPr>
              <a:t>‹#›</a:t>
            </a:fld>
            <a:endParaRPr lang="en-US"/>
          </a:p>
        </p:txBody>
      </p:sp>
    </p:spTree>
    <p:extLst>
      <p:ext uri="{BB962C8B-B14F-4D97-AF65-F5344CB8AC3E}">
        <p14:creationId xmlns:p14="http://schemas.microsoft.com/office/powerpoint/2010/main" val="7865264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en-CA"/>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en-CA"/>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en-CA"/>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en-CA"/>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en-CA"/>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CA"/>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en-CA"/>
            </a:p>
          </p:txBody>
        </p:sp>
      </p:grpSp>
      <p:sp>
        <p:nvSpPr>
          <p:cNvPr id="65548"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r>
              <a:rPr lang="en-US"/>
              <a:t>Apr 2006</a:t>
            </a:r>
          </a:p>
        </p:txBody>
      </p:sp>
      <p:sp>
        <p:nvSpPr>
          <p:cNvPr id="15" name="Rectangle 15"/>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endParaRPr lang="en-US"/>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E3294DF8-5CF2-4DA5-984F-D2FFCD052052}" type="slidenum">
              <a:rPr lang="en-US"/>
              <a:pPr>
                <a:defRPr/>
              </a:pPr>
              <a:t>‹#›</a:t>
            </a:fld>
            <a:endParaRPr lang="en-US"/>
          </a:p>
        </p:txBody>
      </p:sp>
    </p:spTree>
    <p:extLst>
      <p:ext uri="{BB962C8B-B14F-4D97-AF65-F5344CB8AC3E}">
        <p14:creationId xmlns:p14="http://schemas.microsoft.com/office/powerpoint/2010/main" val="12166483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lvl1pPr>
              <a:defRPr sz="1800"/>
            </a:lvl1pPr>
            <a:lvl2pPr>
              <a:defRPr sz="1800"/>
            </a:lvl2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D47D071-22DE-4240-A9C8-58D66B5FC1B7}" type="slidenum">
              <a:rPr lang="en-US"/>
              <a:pPr>
                <a:defRPr/>
              </a:pPr>
              <a:t>‹#›</a:t>
            </a:fld>
            <a:endParaRPr lang="en-US"/>
          </a:p>
        </p:txBody>
      </p:sp>
    </p:spTree>
    <p:extLst>
      <p:ext uri="{BB962C8B-B14F-4D97-AF65-F5344CB8AC3E}">
        <p14:creationId xmlns:p14="http://schemas.microsoft.com/office/powerpoint/2010/main" val="26730102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F8E7F77-9011-46F3-93F9-D70C16864ECF}" type="slidenum">
              <a:rPr lang="en-US"/>
              <a:pPr>
                <a:defRPr/>
              </a:pPr>
              <a:t>‹#›</a:t>
            </a:fld>
            <a:endParaRPr lang="en-US"/>
          </a:p>
        </p:txBody>
      </p:sp>
    </p:spTree>
    <p:extLst>
      <p:ext uri="{BB962C8B-B14F-4D97-AF65-F5344CB8AC3E}">
        <p14:creationId xmlns:p14="http://schemas.microsoft.com/office/powerpoint/2010/main" val="8891588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04800" y="12954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10100" y="12954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CA37FFD-623C-46A4-8598-48FEFCA6F1E5}" type="slidenum">
              <a:rPr lang="en-US"/>
              <a:pPr>
                <a:defRPr/>
              </a:pPr>
              <a:t>‹#›</a:t>
            </a:fld>
            <a:endParaRPr lang="en-US"/>
          </a:p>
        </p:txBody>
      </p:sp>
    </p:spTree>
    <p:extLst>
      <p:ext uri="{BB962C8B-B14F-4D97-AF65-F5344CB8AC3E}">
        <p14:creationId xmlns:p14="http://schemas.microsoft.com/office/powerpoint/2010/main" val="28625951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E36B8B30-39C9-4DB9-BB65-E2024AD98479}" type="slidenum">
              <a:rPr lang="en-US"/>
              <a:pPr>
                <a:defRPr/>
              </a:pPr>
              <a:t>‹#›</a:t>
            </a:fld>
            <a:endParaRPr lang="en-US"/>
          </a:p>
        </p:txBody>
      </p:sp>
    </p:spTree>
    <p:extLst>
      <p:ext uri="{BB962C8B-B14F-4D97-AF65-F5344CB8AC3E}">
        <p14:creationId xmlns:p14="http://schemas.microsoft.com/office/powerpoint/2010/main" val="24229307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A0E88987-7E02-4052-9DEE-3B3A9558E341}" type="slidenum">
              <a:rPr lang="en-US"/>
              <a:pPr>
                <a:defRPr/>
              </a:pPr>
              <a:t>‹#›</a:t>
            </a:fld>
            <a:endParaRPr lang="en-US"/>
          </a:p>
        </p:txBody>
      </p:sp>
    </p:spTree>
    <p:extLst>
      <p:ext uri="{BB962C8B-B14F-4D97-AF65-F5344CB8AC3E}">
        <p14:creationId xmlns:p14="http://schemas.microsoft.com/office/powerpoint/2010/main" val="9281265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r>
              <a:rPr lang="en-US"/>
              <a:t>Apr 2006</a:t>
            </a:r>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A8FFA563-CFF2-4C15-8628-D1F3AC3B0F1B}" type="slidenum">
              <a:rPr lang="en-US"/>
              <a:pPr>
                <a:defRPr/>
              </a:pPr>
              <a:t>‹#›</a:t>
            </a:fld>
            <a:endParaRPr lang="en-US"/>
          </a:p>
        </p:txBody>
      </p:sp>
    </p:spTree>
    <p:extLst>
      <p:ext uri="{BB962C8B-B14F-4D97-AF65-F5344CB8AC3E}">
        <p14:creationId xmlns:p14="http://schemas.microsoft.com/office/powerpoint/2010/main" val="2338187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image" Target="../media/image3.png"/><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jpe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4.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1.jpe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1.jpe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4.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2.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7.jp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3.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alphaModFix amt="0"/>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GB"/>
              <a:t>This is the title </a:t>
            </a:r>
          </a:p>
        </p:txBody>
      </p:sp>
      <p:sp>
        <p:nvSpPr>
          <p:cNvPr id="1031" name="Text Box 7"/>
          <p:cNvSpPr txBox="1">
            <a:spLocks noChangeArrowheads="1"/>
          </p:cNvSpPr>
          <p:nvPr/>
        </p:nvSpPr>
        <p:spPr bwMode="auto">
          <a:xfrm>
            <a:off x="755650" y="6453188"/>
            <a:ext cx="184666" cy="276999"/>
          </a:xfrm>
          <a:prstGeom prst="rect">
            <a:avLst/>
          </a:prstGeom>
          <a:noFill/>
          <a:ln w="9525">
            <a:noFill/>
            <a:miter lim="800000"/>
            <a:headEnd/>
            <a:tailEnd/>
          </a:ln>
          <a:effec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defRPr/>
            </a:pPr>
            <a:r>
              <a:rPr lang="de-DE" sz="1200" baseline="0" dirty="0"/>
              <a:t> </a:t>
            </a:r>
            <a:endParaRPr lang="en-US" sz="1200" dirty="0"/>
          </a:p>
        </p:txBody>
      </p:sp>
      <p:sp>
        <p:nvSpPr>
          <p:cNvPr id="5" name="Slide Number Placeholder 5"/>
          <p:cNvSpPr txBox="1">
            <a:spLocks/>
          </p:cNvSpPr>
          <p:nvPr userDrawn="1"/>
        </p:nvSpPr>
        <p:spPr bwMode="auto">
          <a:xfrm>
            <a:off x="7419528" y="6584776"/>
            <a:ext cx="19050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3119" tIns="41559" rIns="83119" bIns="4155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500" dirty="0"/>
              <a:t>                       </a:t>
            </a:r>
            <a:fld id="{20CE132A-8E2A-F442-BF59-45A78F7A5CF0}" type="slidenum">
              <a:rPr lang="en-US" sz="1500"/>
              <a:pPr/>
              <a:t>‹#›</a:t>
            </a:fld>
            <a:endParaRPr lang="en-US" sz="1500" dirty="0">
              <a:latin typeface="Times" charset="0"/>
            </a:endParaRPr>
          </a:p>
        </p:txBody>
      </p:sp>
      <p:sp>
        <p:nvSpPr>
          <p:cNvPr id="2" name="Slide Number Placeholder 1">
            <a:extLst>
              <a:ext uri="{FF2B5EF4-FFF2-40B4-BE49-F238E27FC236}">
                <a16:creationId xmlns:a16="http://schemas.microsoft.com/office/drawing/2014/main" id="{CA669B5D-3ACC-4156-9AB8-36BE69C0B5C9}"/>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892BB-5B26-49AA-9358-A5076B9DFA0C}"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2" r:id="rId14"/>
    <p:sldLayoutId id="2147483833" r:id="rId15"/>
  </p:sldLayoutIdLst>
  <p:hf hdr="0" ftr="0" dt="0"/>
  <p:txStyles>
    <p:titleStyle>
      <a:lvl1pPr algn="ctr" rtl="0" eaLnBrk="0" fontAlgn="base" hangingPunct="0">
        <a:spcBef>
          <a:spcPct val="0"/>
        </a:spcBef>
        <a:spcAft>
          <a:spcPct val="0"/>
        </a:spcAft>
        <a:defRPr sz="2800">
          <a:solidFill>
            <a:srgbClr val="000090"/>
          </a:solidFill>
          <a:latin typeface="+mj-lt"/>
          <a:ea typeface="ＭＳ Ｐゴシック" charset="-128"/>
          <a:cs typeface="ＭＳ Ｐゴシック" charset="-128"/>
        </a:defRPr>
      </a:lvl1pPr>
      <a:lvl2pPr algn="ctr" rtl="0" eaLnBrk="0" fontAlgn="base" hangingPunct="0">
        <a:spcBef>
          <a:spcPct val="0"/>
        </a:spcBef>
        <a:spcAft>
          <a:spcPct val="0"/>
        </a:spcAft>
        <a:defRPr sz="2800">
          <a:solidFill>
            <a:srgbClr val="000090"/>
          </a:solidFill>
          <a:latin typeface="Arial" charset="0"/>
          <a:ea typeface="ＭＳ Ｐゴシック" charset="-128"/>
          <a:cs typeface="ＭＳ Ｐゴシック" charset="-128"/>
        </a:defRPr>
      </a:lvl2pPr>
      <a:lvl3pPr algn="ctr" rtl="0" eaLnBrk="0" fontAlgn="base" hangingPunct="0">
        <a:spcBef>
          <a:spcPct val="0"/>
        </a:spcBef>
        <a:spcAft>
          <a:spcPct val="0"/>
        </a:spcAft>
        <a:defRPr sz="2800">
          <a:solidFill>
            <a:srgbClr val="000090"/>
          </a:solidFill>
          <a:latin typeface="Arial" charset="0"/>
          <a:ea typeface="ＭＳ Ｐゴシック" charset="-128"/>
          <a:cs typeface="ＭＳ Ｐゴシック" charset="-128"/>
        </a:defRPr>
      </a:lvl3pPr>
      <a:lvl4pPr algn="ctr" rtl="0" eaLnBrk="0" fontAlgn="base" hangingPunct="0">
        <a:spcBef>
          <a:spcPct val="0"/>
        </a:spcBef>
        <a:spcAft>
          <a:spcPct val="0"/>
        </a:spcAft>
        <a:defRPr sz="2800">
          <a:solidFill>
            <a:srgbClr val="000090"/>
          </a:solidFill>
          <a:latin typeface="Arial" charset="0"/>
          <a:ea typeface="ＭＳ Ｐゴシック" charset="-128"/>
          <a:cs typeface="ＭＳ Ｐゴシック" charset="-128"/>
        </a:defRPr>
      </a:lvl4pPr>
      <a:lvl5pPr algn="ctr" rtl="0" eaLnBrk="0" fontAlgn="base" hangingPunct="0">
        <a:spcBef>
          <a:spcPct val="0"/>
        </a:spcBef>
        <a:spcAft>
          <a:spcPct val="0"/>
        </a:spcAft>
        <a:defRPr sz="2800">
          <a:solidFill>
            <a:srgbClr val="000090"/>
          </a:solidFill>
          <a:latin typeface="Arial" charset="0"/>
          <a:ea typeface="ＭＳ Ｐゴシック" charset="-128"/>
          <a:cs typeface="ＭＳ Ｐゴシック" charset="-128"/>
        </a:defRPr>
      </a:lvl5pPr>
      <a:lvl6pPr marL="457200" algn="ctr" rtl="0" eaLnBrk="0" fontAlgn="base" hangingPunct="0">
        <a:spcBef>
          <a:spcPct val="0"/>
        </a:spcBef>
        <a:spcAft>
          <a:spcPct val="0"/>
        </a:spcAft>
        <a:defRPr sz="2400" b="1" u="sng">
          <a:solidFill>
            <a:schemeClr val="accent2"/>
          </a:solidFill>
          <a:latin typeface="Arial" charset="0"/>
        </a:defRPr>
      </a:lvl6pPr>
      <a:lvl7pPr marL="914400" algn="ctr" rtl="0" eaLnBrk="0" fontAlgn="base" hangingPunct="0">
        <a:spcBef>
          <a:spcPct val="0"/>
        </a:spcBef>
        <a:spcAft>
          <a:spcPct val="0"/>
        </a:spcAft>
        <a:defRPr sz="2400" b="1" u="sng">
          <a:solidFill>
            <a:schemeClr val="accent2"/>
          </a:solidFill>
          <a:latin typeface="Arial" charset="0"/>
        </a:defRPr>
      </a:lvl7pPr>
      <a:lvl8pPr marL="1371600" algn="ctr" rtl="0" eaLnBrk="0" fontAlgn="base" hangingPunct="0">
        <a:spcBef>
          <a:spcPct val="0"/>
        </a:spcBef>
        <a:spcAft>
          <a:spcPct val="0"/>
        </a:spcAft>
        <a:defRPr sz="2400" b="1" u="sng">
          <a:solidFill>
            <a:schemeClr val="accent2"/>
          </a:solidFill>
          <a:latin typeface="Arial" charset="0"/>
        </a:defRPr>
      </a:lvl8pPr>
      <a:lvl9pPr marL="1828800" algn="ctr" rtl="0" eaLnBrk="0" fontAlgn="base" hangingPunct="0">
        <a:spcBef>
          <a:spcPct val="0"/>
        </a:spcBef>
        <a:spcAft>
          <a:spcPct val="0"/>
        </a:spcAft>
        <a:defRPr sz="2400" b="1" u="sng">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a:solidFill>
            <a:schemeClr val="tx1"/>
          </a:solidFill>
          <a:latin typeface="+mn-lt"/>
          <a:ea typeface="ＭＳ Ｐゴシック"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9" name="Rectangle 7"/>
          <p:cNvSpPr>
            <a:spLocks noChangeArrowheads="1"/>
          </p:cNvSpPr>
          <p:nvPr/>
        </p:nvSpPr>
        <p:spPr bwMode="gray">
          <a:xfrm>
            <a:off x="685800" y="228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en-US"/>
          </a:p>
        </p:txBody>
      </p:sp>
      <p:sp>
        <p:nvSpPr>
          <p:cNvPr id="64520" name="Rectangle 8"/>
          <p:cNvSpPr>
            <a:spLocks noChangeArrowheads="1"/>
          </p:cNvSpPr>
          <p:nvPr/>
        </p:nvSpPr>
        <p:spPr bwMode="gray">
          <a:xfrm>
            <a:off x="315913"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a:p>
        </p:txBody>
      </p:sp>
      <p:sp>
        <p:nvSpPr>
          <p:cNvPr id="1028" name="Rectangle 9"/>
          <p:cNvSpPr>
            <a:spLocks noGrp="1" noChangeArrowheads="1"/>
          </p:cNvSpPr>
          <p:nvPr>
            <p:ph type="title"/>
          </p:nvPr>
        </p:nvSpPr>
        <p:spPr bwMode="auto">
          <a:xfrm>
            <a:off x="914400" y="228600"/>
            <a:ext cx="75438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304800" y="1295400"/>
            <a:ext cx="84582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228600" y="6400800"/>
            <a:ext cx="2590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lvl1pPr>
          </a:lstStyle>
          <a:p>
            <a:pPr>
              <a:defRPr/>
            </a:pPr>
            <a:r>
              <a:rPr lang="en-US"/>
              <a:t>Apr 2006</a:t>
            </a:r>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lvl1pPr>
          </a:lstStyle>
          <a:p>
            <a:pPr>
              <a:defRPr/>
            </a:pPr>
            <a:endParaRPr lang="en-US"/>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smtClean="0"/>
            </a:lvl1pPr>
          </a:lstStyle>
          <a:p>
            <a:pPr>
              <a:defRPr/>
            </a:pPr>
            <a:fld id="{A83B0AD4-E587-4002-8D04-1DA48071DBBD}" type="slidenum">
              <a:rPr lang="en-US"/>
              <a:pPr>
                <a:defRPr/>
              </a:pPr>
              <a:t>‹#›</a:t>
            </a:fld>
            <a:endParaRPr lang="en-US"/>
          </a:p>
        </p:txBody>
      </p:sp>
      <p:pic>
        <p:nvPicPr>
          <p:cNvPr id="1033" name="Picture 14" descr="C:\Documents and Settings\mvincter\My Documents\My Pictures\txt-leaf2.gif"/>
          <p:cNvPicPr>
            <a:picLocks noChangeAspect="1" noChangeArrowheads="1"/>
          </p:cNvPicPr>
          <p:nvPr userDrawn="1"/>
        </p:nvPicPr>
        <p:blipFill>
          <a:blip r:embed="rId13" cstate="print"/>
          <a:srcRect/>
          <a:stretch>
            <a:fillRect/>
          </a:stretch>
        </p:blipFill>
        <p:spPr bwMode="auto">
          <a:xfrm>
            <a:off x="0" y="0"/>
            <a:ext cx="669925" cy="838200"/>
          </a:xfrm>
          <a:prstGeom prst="rect">
            <a:avLst/>
          </a:prstGeom>
          <a:noFill/>
          <a:ln w="9525">
            <a:noFill/>
            <a:miter lim="800000"/>
            <a:headEnd/>
            <a:tailEnd/>
          </a:ln>
        </p:spPr>
      </p:pic>
      <p:pic>
        <p:nvPicPr>
          <p:cNvPr id="1034" name="Picture 15" descr="C:\Documents and Settings\mvincter\My Documents\My Pictures\atlaslogo.jpg"/>
          <p:cNvPicPr>
            <a:picLocks noChangeAspect="1" noChangeArrowheads="1"/>
          </p:cNvPicPr>
          <p:nvPr userDrawn="1"/>
        </p:nvPicPr>
        <p:blipFill>
          <a:blip r:embed="rId14" cstate="print"/>
          <a:srcRect/>
          <a:stretch>
            <a:fillRect/>
          </a:stretch>
        </p:blipFill>
        <p:spPr bwMode="auto">
          <a:xfrm>
            <a:off x="304800" y="228600"/>
            <a:ext cx="341313" cy="762000"/>
          </a:xfrm>
          <a:prstGeom prst="rect">
            <a:avLst/>
          </a:prstGeom>
          <a:noFill/>
          <a:ln w="9525">
            <a:noFill/>
            <a:miter lim="800000"/>
            <a:headEnd/>
            <a:tailEnd/>
          </a:ln>
        </p:spPr>
      </p:pic>
    </p:spTree>
    <p:extLst>
      <p:ext uri="{BB962C8B-B14F-4D97-AF65-F5344CB8AC3E}">
        <p14:creationId xmlns:p14="http://schemas.microsoft.com/office/powerpoint/2010/main" val="132833622"/>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Lst>
  <p:hf hdr="0" ftr="0" dt="0"/>
  <p:txStyles>
    <p:titleStyle>
      <a:lvl1pPr algn="l" rtl="0" eaLnBrk="0" fontAlgn="base" hangingPunct="0">
        <a:spcBef>
          <a:spcPct val="0"/>
        </a:spcBef>
        <a:spcAft>
          <a:spcPct val="0"/>
        </a:spcAft>
        <a:defRPr sz="2400" b="1">
          <a:solidFill>
            <a:schemeClr val="hlink"/>
          </a:solidFill>
          <a:latin typeface="+mj-lt"/>
          <a:ea typeface="+mj-ea"/>
          <a:cs typeface="+mj-cs"/>
        </a:defRPr>
      </a:lvl1pPr>
      <a:lvl2pPr algn="l" rtl="0" eaLnBrk="0" fontAlgn="base" hangingPunct="0">
        <a:spcBef>
          <a:spcPct val="0"/>
        </a:spcBef>
        <a:spcAft>
          <a:spcPct val="0"/>
        </a:spcAft>
        <a:defRPr sz="2400" b="1">
          <a:solidFill>
            <a:schemeClr val="hlink"/>
          </a:solidFill>
          <a:latin typeface="Tahoma" pitchFamily="34" charset="0"/>
        </a:defRPr>
      </a:lvl2pPr>
      <a:lvl3pPr algn="l" rtl="0" eaLnBrk="0" fontAlgn="base" hangingPunct="0">
        <a:spcBef>
          <a:spcPct val="0"/>
        </a:spcBef>
        <a:spcAft>
          <a:spcPct val="0"/>
        </a:spcAft>
        <a:defRPr sz="2400" b="1">
          <a:solidFill>
            <a:schemeClr val="hlink"/>
          </a:solidFill>
          <a:latin typeface="Tahoma" pitchFamily="34" charset="0"/>
        </a:defRPr>
      </a:lvl3pPr>
      <a:lvl4pPr algn="l" rtl="0" eaLnBrk="0" fontAlgn="base" hangingPunct="0">
        <a:spcBef>
          <a:spcPct val="0"/>
        </a:spcBef>
        <a:spcAft>
          <a:spcPct val="0"/>
        </a:spcAft>
        <a:defRPr sz="2400" b="1">
          <a:solidFill>
            <a:schemeClr val="hlink"/>
          </a:solidFill>
          <a:latin typeface="Tahoma" pitchFamily="34" charset="0"/>
        </a:defRPr>
      </a:lvl4pPr>
      <a:lvl5pPr algn="l" rtl="0" eaLnBrk="0" fontAlgn="base" hangingPunct="0">
        <a:spcBef>
          <a:spcPct val="0"/>
        </a:spcBef>
        <a:spcAft>
          <a:spcPct val="0"/>
        </a:spcAft>
        <a:defRPr sz="2400" b="1">
          <a:solidFill>
            <a:schemeClr val="hlink"/>
          </a:solidFill>
          <a:latin typeface="Tahoma" pitchFamily="34" charset="0"/>
        </a:defRPr>
      </a:lvl5pPr>
      <a:lvl6pPr marL="457200" algn="l" rtl="0" fontAlgn="base">
        <a:spcBef>
          <a:spcPct val="0"/>
        </a:spcBef>
        <a:spcAft>
          <a:spcPct val="0"/>
        </a:spcAft>
        <a:defRPr sz="2400" b="1">
          <a:solidFill>
            <a:schemeClr val="hlink"/>
          </a:solidFill>
          <a:latin typeface="Tahoma" pitchFamily="34" charset="0"/>
        </a:defRPr>
      </a:lvl6pPr>
      <a:lvl7pPr marL="914400" algn="l" rtl="0" fontAlgn="base">
        <a:spcBef>
          <a:spcPct val="0"/>
        </a:spcBef>
        <a:spcAft>
          <a:spcPct val="0"/>
        </a:spcAft>
        <a:defRPr sz="2400" b="1">
          <a:solidFill>
            <a:schemeClr val="hlink"/>
          </a:solidFill>
          <a:latin typeface="Tahoma" pitchFamily="34" charset="0"/>
        </a:defRPr>
      </a:lvl7pPr>
      <a:lvl8pPr marL="1371600" algn="l" rtl="0" fontAlgn="base">
        <a:spcBef>
          <a:spcPct val="0"/>
        </a:spcBef>
        <a:spcAft>
          <a:spcPct val="0"/>
        </a:spcAft>
        <a:defRPr sz="2400" b="1">
          <a:solidFill>
            <a:schemeClr val="hlink"/>
          </a:solidFill>
          <a:latin typeface="Tahoma" pitchFamily="34" charset="0"/>
        </a:defRPr>
      </a:lvl8pPr>
      <a:lvl9pPr marL="1828800" algn="l" rtl="0" fontAlgn="base">
        <a:spcBef>
          <a:spcPct val="0"/>
        </a:spcBef>
        <a:spcAft>
          <a:spcPct val="0"/>
        </a:spcAft>
        <a:defRPr sz="2400" b="1">
          <a:solidFill>
            <a:schemeClr val="hlink"/>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0"/>
          </a:blip>
          <a:srcRect/>
          <a:stretch>
            <a:fillRect/>
          </a:stretch>
        </a:blipFill>
        <a:effectLst/>
      </p:bgPr>
    </p:bg>
    <p:spTree>
      <p:nvGrpSpPr>
        <p:cNvPr id="1" name=""/>
        <p:cNvGrpSpPr/>
        <p:nvPr/>
      </p:nvGrpSpPr>
      <p:grpSpPr>
        <a:xfrm>
          <a:off x="0" y="0"/>
          <a:ext cx="0" cy="0"/>
          <a:chOff x="0" y="0"/>
          <a:chExt cx="0" cy="0"/>
        </a:xfrm>
      </p:grpSpPr>
      <p:sp>
        <p:nvSpPr>
          <p:cNvPr id="64519" name="Rectangle 7"/>
          <p:cNvSpPr>
            <a:spLocks noChangeArrowheads="1"/>
          </p:cNvSpPr>
          <p:nvPr/>
        </p:nvSpPr>
        <p:spPr bwMode="gray">
          <a:xfrm>
            <a:off x="685800" y="228606"/>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315916"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28" name="Rectangle 9"/>
          <p:cNvSpPr>
            <a:spLocks noGrp="1" noChangeArrowheads="1"/>
          </p:cNvSpPr>
          <p:nvPr>
            <p:ph type="title"/>
          </p:nvPr>
        </p:nvSpPr>
        <p:spPr bwMode="auto">
          <a:xfrm>
            <a:off x="914400" y="228600"/>
            <a:ext cx="75438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304800" y="1295400"/>
            <a:ext cx="84582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228600" y="6400800"/>
            <a:ext cx="2590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50"/>
            </a:lvl1pPr>
          </a:lstStyle>
          <a:p>
            <a:pPr>
              <a:defRPr/>
            </a:pPr>
            <a:endParaRPr lang="en-US" dirty="0"/>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50"/>
            </a:lvl1pPr>
          </a:lstStyle>
          <a:p>
            <a:pPr>
              <a:defRPr/>
            </a:pPr>
            <a:endParaRPr lang="en-US"/>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50"/>
            </a:lvl1pPr>
          </a:lstStyle>
          <a:p>
            <a:pPr>
              <a:defRPr/>
            </a:pPr>
            <a:fld id="{DF61039E-5657-447D-907A-89FC2AF28C57}" type="slidenum">
              <a:rPr lang="en-US"/>
              <a:pPr>
                <a:defRPr/>
              </a:pPr>
              <a:t>‹#›</a:t>
            </a:fld>
            <a:endParaRPr lang="en-US"/>
          </a:p>
        </p:txBody>
      </p:sp>
      <p:pic>
        <p:nvPicPr>
          <p:cNvPr id="9" name="Picture 8">
            <a:extLst>
              <a:ext uri="{FF2B5EF4-FFF2-40B4-BE49-F238E27FC236}">
                <a16:creationId xmlns:a16="http://schemas.microsoft.com/office/drawing/2014/main" id="{0B00BCF3-0338-4BAB-BF03-C871BA75EB08}"/>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1996785553"/>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hdr="0" ftr="0" dt="0"/>
  <p:txStyles>
    <p:titleStyle>
      <a:lvl1pPr algn="l" rtl="0" eaLnBrk="0" fontAlgn="base" hangingPunct="0">
        <a:spcBef>
          <a:spcPct val="0"/>
        </a:spcBef>
        <a:spcAft>
          <a:spcPct val="0"/>
        </a:spcAft>
        <a:defRPr sz="1800" b="1">
          <a:solidFill>
            <a:schemeClr val="hlink"/>
          </a:solidFill>
          <a:latin typeface="+mj-lt"/>
          <a:ea typeface="+mj-ea"/>
          <a:cs typeface="+mj-cs"/>
        </a:defRPr>
      </a:lvl1pPr>
      <a:lvl2pPr algn="l" rtl="0" eaLnBrk="0" fontAlgn="base" hangingPunct="0">
        <a:spcBef>
          <a:spcPct val="0"/>
        </a:spcBef>
        <a:spcAft>
          <a:spcPct val="0"/>
        </a:spcAft>
        <a:defRPr sz="1800" b="1">
          <a:solidFill>
            <a:schemeClr val="hlink"/>
          </a:solidFill>
          <a:latin typeface="Tahoma" pitchFamily="34" charset="0"/>
        </a:defRPr>
      </a:lvl2pPr>
      <a:lvl3pPr algn="l" rtl="0" eaLnBrk="0" fontAlgn="base" hangingPunct="0">
        <a:spcBef>
          <a:spcPct val="0"/>
        </a:spcBef>
        <a:spcAft>
          <a:spcPct val="0"/>
        </a:spcAft>
        <a:defRPr sz="1800" b="1">
          <a:solidFill>
            <a:schemeClr val="hlink"/>
          </a:solidFill>
          <a:latin typeface="Tahoma" pitchFamily="34" charset="0"/>
        </a:defRPr>
      </a:lvl3pPr>
      <a:lvl4pPr algn="l" rtl="0" eaLnBrk="0" fontAlgn="base" hangingPunct="0">
        <a:spcBef>
          <a:spcPct val="0"/>
        </a:spcBef>
        <a:spcAft>
          <a:spcPct val="0"/>
        </a:spcAft>
        <a:defRPr sz="1800" b="1">
          <a:solidFill>
            <a:schemeClr val="hlink"/>
          </a:solidFill>
          <a:latin typeface="Tahoma" pitchFamily="34" charset="0"/>
        </a:defRPr>
      </a:lvl4pPr>
      <a:lvl5pPr algn="l" rtl="0" eaLnBrk="0" fontAlgn="base" hangingPunct="0">
        <a:spcBef>
          <a:spcPct val="0"/>
        </a:spcBef>
        <a:spcAft>
          <a:spcPct val="0"/>
        </a:spcAft>
        <a:defRPr sz="1800" b="1">
          <a:solidFill>
            <a:schemeClr val="hlink"/>
          </a:solidFill>
          <a:latin typeface="Tahoma" pitchFamily="34" charset="0"/>
        </a:defRPr>
      </a:lvl5pPr>
      <a:lvl6pPr marL="342900" algn="l" rtl="0" fontAlgn="base">
        <a:spcBef>
          <a:spcPct val="0"/>
        </a:spcBef>
        <a:spcAft>
          <a:spcPct val="0"/>
        </a:spcAft>
        <a:defRPr sz="1800" b="1">
          <a:solidFill>
            <a:schemeClr val="hlink"/>
          </a:solidFill>
          <a:latin typeface="Tahoma" pitchFamily="34" charset="0"/>
        </a:defRPr>
      </a:lvl6pPr>
      <a:lvl7pPr marL="685800" algn="l" rtl="0" fontAlgn="base">
        <a:spcBef>
          <a:spcPct val="0"/>
        </a:spcBef>
        <a:spcAft>
          <a:spcPct val="0"/>
        </a:spcAft>
        <a:defRPr sz="1800" b="1">
          <a:solidFill>
            <a:schemeClr val="hlink"/>
          </a:solidFill>
          <a:latin typeface="Tahoma" pitchFamily="34" charset="0"/>
        </a:defRPr>
      </a:lvl7pPr>
      <a:lvl8pPr marL="1028700" algn="l" rtl="0" fontAlgn="base">
        <a:spcBef>
          <a:spcPct val="0"/>
        </a:spcBef>
        <a:spcAft>
          <a:spcPct val="0"/>
        </a:spcAft>
        <a:defRPr sz="1800" b="1">
          <a:solidFill>
            <a:schemeClr val="hlink"/>
          </a:solidFill>
          <a:latin typeface="Tahoma" pitchFamily="34" charset="0"/>
        </a:defRPr>
      </a:lvl8pPr>
      <a:lvl9pPr marL="1371600" algn="l" rtl="0" fontAlgn="base">
        <a:spcBef>
          <a:spcPct val="0"/>
        </a:spcBef>
        <a:spcAft>
          <a:spcPct val="0"/>
        </a:spcAft>
        <a:defRPr sz="1800" b="1">
          <a:solidFill>
            <a:schemeClr val="hlink"/>
          </a:solidFill>
          <a:latin typeface="Tahoma" pitchFamily="34" charset="0"/>
        </a:defRPr>
      </a:lvl9pPr>
    </p:titleStyle>
    <p:bodyStyle>
      <a:lvl1pPr marL="257175" indent="-257175" algn="l" rtl="0" eaLnBrk="0" fontAlgn="base" hangingPunct="0">
        <a:spcBef>
          <a:spcPct val="20000"/>
        </a:spcBef>
        <a:spcAft>
          <a:spcPct val="0"/>
        </a:spcAft>
        <a:buClr>
          <a:schemeClr val="folHlink"/>
        </a:buClr>
        <a:buSzPct val="60000"/>
        <a:buFont typeface="Wingdings" pitchFamily="2" charset="2"/>
        <a:buChar char="n"/>
        <a:defRPr sz="1500">
          <a:solidFill>
            <a:schemeClr val="tx1"/>
          </a:solidFill>
          <a:latin typeface="+mn-lt"/>
          <a:ea typeface="+mn-ea"/>
          <a:cs typeface="+mn-cs"/>
        </a:defRPr>
      </a:lvl1pPr>
      <a:lvl2pPr marL="557213" indent="-214313" algn="l" rtl="0" eaLnBrk="0" fontAlgn="base" hangingPunct="0">
        <a:spcBef>
          <a:spcPct val="20000"/>
        </a:spcBef>
        <a:spcAft>
          <a:spcPct val="0"/>
        </a:spcAft>
        <a:buClr>
          <a:schemeClr val="hlink"/>
        </a:buClr>
        <a:buSzPct val="55000"/>
        <a:buFont typeface="Wingdings" pitchFamily="2" charset="2"/>
        <a:buChar char="n"/>
        <a:defRPr sz="1500">
          <a:solidFill>
            <a:schemeClr val="tx1"/>
          </a:solidFill>
          <a:latin typeface="+mn-lt"/>
        </a:defRPr>
      </a:lvl2pPr>
      <a:lvl3pPr marL="857250" indent="-17145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200150" indent="-171450" algn="l" rtl="0" eaLnBrk="0" fontAlgn="base" hangingPunct="0">
        <a:spcBef>
          <a:spcPct val="20000"/>
        </a:spcBef>
        <a:spcAft>
          <a:spcPct val="0"/>
        </a:spcAft>
        <a:buClr>
          <a:schemeClr val="accent2"/>
        </a:buClr>
        <a:buSzPct val="55000"/>
        <a:buFont typeface="Wingdings" pitchFamily="2" charset="2"/>
        <a:buChar char="n"/>
        <a:defRPr sz="1500">
          <a:solidFill>
            <a:schemeClr val="tx1"/>
          </a:solidFill>
          <a:latin typeface="+mn-lt"/>
        </a:defRPr>
      </a:lvl4pPr>
      <a:lvl5pPr marL="1543050" indent="-171450" algn="l" rtl="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0"/>
          </a:blip>
          <a:srcRect/>
          <a:stretch>
            <a:fillRect/>
          </a:stretch>
        </a:blipFill>
        <a:effectLst/>
      </p:bgPr>
    </p:bg>
    <p:spTree>
      <p:nvGrpSpPr>
        <p:cNvPr id="1" name=""/>
        <p:cNvGrpSpPr/>
        <p:nvPr/>
      </p:nvGrpSpPr>
      <p:grpSpPr>
        <a:xfrm>
          <a:off x="0" y="0"/>
          <a:ext cx="0" cy="0"/>
          <a:chOff x="0" y="0"/>
          <a:chExt cx="0" cy="0"/>
        </a:xfrm>
      </p:grpSpPr>
      <p:sp>
        <p:nvSpPr>
          <p:cNvPr id="64519" name="Rectangle 7"/>
          <p:cNvSpPr>
            <a:spLocks noChangeArrowheads="1"/>
          </p:cNvSpPr>
          <p:nvPr/>
        </p:nvSpPr>
        <p:spPr bwMode="gray">
          <a:xfrm>
            <a:off x="685800" y="228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en-US"/>
          </a:p>
        </p:txBody>
      </p:sp>
      <p:sp>
        <p:nvSpPr>
          <p:cNvPr id="64520" name="Rectangle 8"/>
          <p:cNvSpPr>
            <a:spLocks noChangeArrowheads="1"/>
          </p:cNvSpPr>
          <p:nvPr/>
        </p:nvSpPr>
        <p:spPr bwMode="gray">
          <a:xfrm>
            <a:off x="315913"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a:p>
        </p:txBody>
      </p:sp>
      <p:sp>
        <p:nvSpPr>
          <p:cNvPr id="1028" name="Rectangle 9"/>
          <p:cNvSpPr>
            <a:spLocks noGrp="1" noChangeArrowheads="1"/>
          </p:cNvSpPr>
          <p:nvPr>
            <p:ph type="title"/>
          </p:nvPr>
        </p:nvSpPr>
        <p:spPr bwMode="auto">
          <a:xfrm>
            <a:off x="914400" y="228600"/>
            <a:ext cx="75438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304800" y="1295400"/>
            <a:ext cx="84582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228600" y="6400800"/>
            <a:ext cx="2590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lvl1pPr>
          </a:lstStyle>
          <a:p>
            <a:pPr>
              <a:defRPr/>
            </a:pPr>
            <a:endParaRPr lang="en-US"/>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lvl1pPr>
          </a:lstStyle>
          <a:p>
            <a:pPr>
              <a:defRPr/>
            </a:pPr>
            <a:endParaRPr lang="en-US"/>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smtClean="0"/>
            </a:lvl1pPr>
          </a:lstStyle>
          <a:p>
            <a:pPr>
              <a:defRPr/>
            </a:pPr>
            <a:fld id="{A83B0AD4-E587-4002-8D04-1DA48071DBBD}" type="slidenum">
              <a:rPr lang="en-US"/>
              <a:pPr>
                <a:defRPr/>
              </a:pPr>
              <a:t>‹#›</a:t>
            </a:fld>
            <a:endParaRPr lang="en-US"/>
          </a:p>
        </p:txBody>
      </p:sp>
      <p:pic>
        <p:nvPicPr>
          <p:cNvPr id="1033" name="Picture 14" descr="C:\Documents and Settings\mvincter\My Documents\My Pictures\txt-leaf2.gif"/>
          <p:cNvPicPr>
            <a:picLocks noChangeAspect="1" noChangeArrowheads="1"/>
          </p:cNvPicPr>
          <p:nvPr userDrawn="1"/>
        </p:nvPicPr>
        <p:blipFill>
          <a:blip r:embed="rId14" cstate="print"/>
          <a:srcRect/>
          <a:stretch>
            <a:fillRect/>
          </a:stretch>
        </p:blipFill>
        <p:spPr bwMode="auto">
          <a:xfrm>
            <a:off x="0" y="0"/>
            <a:ext cx="669925" cy="838200"/>
          </a:xfrm>
          <a:prstGeom prst="rect">
            <a:avLst/>
          </a:prstGeom>
          <a:noFill/>
          <a:ln w="9525">
            <a:noFill/>
            <a:miter lim="800000"/>
            <a:headEnd/>
            <a:tailEnd/>
          </a:ln>
        </p:spPr>
      </p:pic>
      <p:pic>
        <p:nvPicPr>
          <p:cNvPr id="1034" name="Picture 15" descr="C:\Documents and Settings\mvincter\My Documents\My Pictures\atlaslogo.jpg"/>
          <p:cNvPicPr>
            <a:picLocks noChangeAspect="1" noChangeArrowheads="1"/>
          </p:cNvPicPr>
          <p:nvPr userDrawn="1"/>
        </p:nvPicPr>
        <p:blipFill>
          <a:blip r:embed="rId15" cstate="print"/>
          <a:srcRect/>
          <a:stretch>
            <a:fillRect/>
          </a:stretch>
        </p:blipFill>
        <p:spPr bwMode="auto">
          <a:xfrm>
            <a:off x="304800" y="228600"/>
            <a:ext cx="341313" cy="762000"/>
          </a:xfrm>
          <a:prstGeom prst="rect">
            <a:avLst/>
          </a:prstGeom>
          <a:noFill/>
          <a:ln w="9525">
            <a:noFill/>
            <a:miter lim="800000"/>
            <a:headEnd/>
            <a:tailEnd/>
          </a:ln>
        </p:spPr>
      </p:pic>
    </p:spTree>
    <p:extLst>
      <p:ext uri="{BB962C8B-B14F-4D97-AF65-F5344CB8AC3E}">
        <p14:creationId xmlns:p14="http://schemas.microsoft.com/office/powerpoint/2010/main" val="99582188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hdr="0" ftr="0" dt="0"/>
  <p:txStyles>
    <p:titleStyle>
      <a:lvl1pPr algn="l" rtl="0" eaLnBrk="0" fontAlgn="base" hangingPunct="0">
        <a:spcBef>
          <a:spcPct val="0"/>
        </a:spcBef>
        <a:spcAft>
          <a:spcPct val="0"/>
        </a:spcAft>
        <a:defRPr sz="2400" b="1">
          <a:solidFill>
            <a:schemeClr val="hlink"/>
          </a:solidFill>
          <a:latin typeface="+mj-lt"/>
          <a:ea typeface="+mj-ea"/>
          <a:cs typeface="+mj-cs"/>
        </a:defRPr>
      </a:lvl1pPr>
      <a:lvl2pPr algn="l" rtl="0" eaLnBrk="0" fontAlgn="base" hangingPunct="0">
        <a:spcBef>
          <a:spcPct val="0"/>
        </a:spcBef>
        <a:spcAft>
          <a:spcPct val="0"/>
        </a:spcAft>
        <a:defRPr sz="2400" b="1">
          <a:solidFill>
            <a:schemeClr val="hlink"/>
          </a:solidFill>
          <a:latin typeface="Tahoma" pitchFamily="34" charset="0"/>
        </a:defRPr>
      </a:lvl2pPr>
      <a:lvl3pPr algn="l" rtl="0" eaLnBrk="0" fontAlgn="base" hangingPunct="0">
        <a:spcBef>
          <a:spcPct val="0"/>
        </a:spcBef>
        <a:spcAft>
          <a:spcPct val="0"/>
        </a:spcAft>
        <a:defRPr sz="2400" b="1">
          <a:solidFill>
            <a:schemeClr val="hlink"/>
          </a:solidFill>
          <a:latin typeface="Tahoma" pitchFamily="34" charset="0"/>
        </a:defRPr>
      </a:lvl3pPr>
      <a:lvl4pPr algn="l" rtl="0" eaLnBrk="0" fontAlgn="base" hangingPunct="0">
        <a:spcBef>
          <a:spcPct val="0"/>
        </a:spcBef>
        <a:spcAft>
          <a:spcPct val="0"/>
        </a:spcAft>
        <a:defRPr sz="2400" b="1">
          <a:solidFill>
            <a:schemeClr val="hlink"/>
          </a:solidFill>
          <a:latin typeface="Tahoma" pitchFamily="34" charset="0"/>
        </a:defRPr>
      </a:lvl4pPr>
      <a:lvl5pPr algn="l" rtl="0" eaLnBrk="0" fontAlgn="base" hangingPunct="0">
        <a:spcBef>
          <a:spcPct val="0"/>
        </a:spcBef>
        <a:spcAft>
          <a:spcPct val="0"/>
        </a:spcAft>
        <a:defRPr sz="2400" b="1">
          <a:solidFill>
            <a:schemeClr val="hlink"/>
          </a:solidFill>
          <a:latin typeface="Tahoma" pitchFamily="34" charset="0"/>
        </a:defRPr>
      </a:lvl5pPr>
      <a:lvl6pPr marL="457200" algn="l" rtl="0" fontAlgn="base">
        <a:spcBef>
          <a:spcPct val="0"/>
        </a:spcBef>
        <a:spcAft>
          <a:spcPct val="0"/>
        </a:spcAft>
        <a:defRPr sz="2400" b="1">
          <a:solidFill>
            <a:schemeClr val="hlink"/>
          </a:solidFill>
          <a:latin typeface="Tahoma" pitchFamily="34" charset="0"/>
        </a:defRPr>
      </a:lvl6pPr>
      <a:lvl7pPr marL="914400" algn="l" rtl="0" fontAlgn="base">
        <a:spcBef>
          <a:spcPct val="0"/>
        </a:spcBef>
        <a:spcAft>
          <a:spcPct val="0"/>
        </a:spcAft>
        <a:defRPr sz="2400" b="1">
          <a:solidFill>
            <a:schemeClr val="hlink"/>
          </a:solidFill>
          <a:latin typeface="Tahoma" pitchFamily="34" charset="0"/>
        </a:defRPr>
      </a:lvl7pPr>
      <a:lvl8pPr marL="1371600" algn="l" rtl="0" fontAlgn="base">
        <a:spcBef>
          <a:spcPct val="0"/>
        </a:spcBef>
        <a:spcAft>
          <a:spcPct val="0"/>
        </a:spcAft>
        <a:defRPr sz="2400" b="1">
          <a:solidFill>
            <a:schemeClr val="hlink"/>
          </a:solidFill>
          <a:latin typeface="Tahoma" pitchFamily="34" charset="0"/>
        </a:defRPr>
      </a:lvl8pPr>
      <a:lvl9pPr marL="1828800" algn="l" rtl="0" fontAlgn="base">
        <a:spcBef>
          <a:spcPct val="0"/>
        </a:spcBef>
        <a:spcAft>
          <a:spcPct val="0"/>
        </a:spcAft>
        <a:defRPr sz="2400" b="1">
          <a:solidFill>
            <a:schemeClr val="hlink"/>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833872-9C6E-BC48-8F70-E250242870A3}" type="slidenum">
              <a:rPr lang="en-US" smtClean="0"/>
              <a:t>‹#›</a:t>
            </a:fld>
            <a:endParaRPr lang="en-US"/>
          </a:p>
        </p:txBody>
      </p:sp>
    </p:spTree>
    <p:extLst>
      <p:ext uri="{BB962C8B-B14F-4D97-AF65-F5344CB8AC3E}">
        <p14:creationId xmlns:p14="http://schemas.microsoft.com/office/powerpoint/2010/main" val="386864238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0"/>
          </a:blip>
          <a:srcRect/>
          <a:stretch>
            <a:fillRect/>
          </a:stretch>
        </a:blipFill>
        <a:effectLst/>
      </p:bgPr>
    </p:bg>
    <p:spTree>
      <p:nvGrpSpPr>
        <p:cNvPr id="1" name=""/>
        <p:cNvGrpSpPr/>
        <p:nvPr/>
      </p:nvGrpSpPr>
      <p:grpSpPr>
        <a:xfrm>
          <a:off x="0" y="0"/>
          <a:ext cx="0" cy="0"/>
          <a:chOff x="0" y="0"/>
          <a:chExt cx="0" cy="0"/>
        </a:xfrm>
      </p:grpSpPr>
      <p:sp>
        <p:nvSpPr>
          <p:cNvPr id="64519" name="Rectangle 7"/>
          <p:cNvSpPr>
            <a:spLocks noChangeArrowheads="1"/>
          </p:cNvSpPr>
          <p:nvPr/>
        </p:nvSpPr>
        <p:spPr bwMode="gray">
          <a:xfrm>
            <a:off x="685800" y="228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en-US"/>
          </a:p>
        </p:txBody>
      </p:sp>
      <p:sp>
        <p:nvSpPr>
          <p:cNvPr id="64520" name="Rectangle 8"/>
          <p:cNvSpPr>
            <a:spLocks noChangeArrowheads="1"/>
          </p:cNvSpPr>
          <p:nvPr/>
        </p:nvSpPr>
        <p:spPr bwMode="gray">
          <a:xfrm>
            <a:off x="315913"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a:p>
        </p:txBody>
      </p:sp>
      <p:sp>
        <p:nvSpPr>
          <p:cNvPr id="1028" name="Rectangle 9"/>
          <p:cNvSpPr>
            <a:spLocks noGrp="1" noChangeArrowheads="1"/>
          </p:cNvSpPr>
          <p:nvPr>
            <p:ph type="title"/>
          </p:nvPr>
        </p:nvSpPr>
        <p:spPr bwMode="auto">
          <a:xfrm>
            <a:off x="914400" y="228600"/>
            <a:ext cx="75438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304800" y="1295400"/>
            <a:ext cx="84582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228600" y="6400800"/>
            <a:ext cx="2590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lvl1pPr>
          </a:lstStyle>
          <a:p>
            <a:pPr>
              <a:defRPr/>
            </a:pPr>
            <a:endParaRPr lang="en-US"/>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lvl1pPr>
          </a:lstStyle>
          <a:p>
            <a:pPr>
              <a:defRPr/>
            </a:pPr>
            <a:endParaRPr lang="en-US"/>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smtClean="0"/>
            </a:lvl1pPr>
          </a:lstStyle>
          <a:p>
            <a:pPr>
              <a:defRPr/>
            </a:pPr>
            <a:fld id="{A83B0AD4-E587-4002-8D04-1DA48071DBBD}" type="slidenum">
              <a:rPr lang="en-US"/>
              <a:pPr>
                <a:defRPr/>
              </a:pPr>
              <a:t>‹#›</a:t>
            </a:fld>
            <a:endParaRPr lang="en-US"/>
          </a:p>
        </p:txBody>
      </p:sp>
      <p:pic>
        <p:nvPicPr>
          <p:cNvPr id="1033" name="Picture 14" descr="C:\Documents and Settings\mvincter\My Documents\My Pictures\txt-leaf2.gif"/>
          <p:cNvPicPr>
            <a:picLocks noChangeAspect="1" noChangeArrowheads="1"/>
          </p:cNvPicPr>
          <p:nvPr userDrawn="1"/>
        </p:nvPicPr>
        <p:blipFill>
          <a:blip r:embed="rId14" cstate="print"/>
          <a:srcRect/>
          <a:stretch>
            <a:fillRect/>
          </a:stretch>
        </p:blipFill>
        <p:spPr bwMode="auto">
          <a:xfrm>
            <a:off x="0" y="0"/>
            <a:ext cx="669925" cy="838200"/>
          </a:xfrm>
          <a:prstGeom prst="rect">
            <a:avLst/>
          </a:prstGeom>
          <a:noFill/>
          <a:ln w="9525">
            <a:noFill/>
            <a:miter lim="800000"/>
            <a:headEnd/>
            <a:tailEnd/>
          </a:ln>
        </p:spPr>
      </p:pic>
      <p:pic>
        <p:nvPicPr>
          <p:cNvPr id="1034" name="Picture 15" descr="C:\Documents and Settings\mvincter\My Documents\My Pictures\atlaslogo.jpg"/>
          <p:cNvPicPr>
            <a:picLocks noChangeAspect="1" noChangeArrowheads="1"/>
          </p:cNvPicPr>
          <p:nvPr userDrawn="1"/>
        </p:nvPicPr>
        <p:blipFill>
          <a:blip r:embed="rId15" cstate="print"/>
          <a:srcRect/>
          <a:stretch>
            <a:fillRect/>
          </a:stretch>
        </p:blipFill>
        <p:spPr bwMode="auto">
          <a:xfrm>
            <a:off x="304800" y="228600"/>
            <a:ext cx="341313" cy="762000"/>
          </a:xfrm>
          <a:prstGeom prst="rect">
            <a:avLst/>
          </a:prstGeom>
          <a:noFill/>
          <a:ln w="9525">
            <a:noFill/>
            <a:miter lim="800000"/>
            <a:headEnd/>
            <a:tailEnd/>
          </a:ln>
        </p:spPr>
      </p:pic>
    </p:spTree>
    <p:extLst>
      <p:ext uri="{BB962C8B-B14F-4D97-AF65-F5344CB8AC3E}">
        <p14:creationId xmlns:p14="http://schemas.microsoft.com/office/powerpoint/2010/main" val="3323532227"/>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hf hdr="0" ftr="0" dt="0"/>
  <p:txStyles>
    <p:titleStyle>
      <a:lvl1pPr algn="l" rtl="0" eaLnBrk="0" fontAlgn="base" hangingPunct="0">
        <a:spcBef>
          <a:spcPct val="0"/>
        </a:spcBef>
        <a:spcAft>
          <a:spcPct val="0"/>
        </a:spcAft>
        <a:defRPr sz="2400" b="1">
          <a:solidFill>
            <a:schemeClr val="hlink"/>
          </a:solidFill>
          <a:latin typeface="+mj-lt"/>
          <a:ea typeface="+mj-ea"/>
          <a:cs typeface="+mj-cs"/>
        </a:defRPr>
      </a:lvl1pPr>
      <a:lvl2pPr algn="l" rtl="0" eaLnBrk="0" fontAlgn="base" hangingPunct="0">
        <a:spcBef>
          <a:spcPct val="0"/>
        </a:spcBef>
        <a:spcAft>
          <a:spcPct val="0"/>
        </a:spcAft>
        <a:defRPr sz="2400" b="1">
          <a:solidFill>
            <a:schemeClr val="hlink"/>
          </a:solidFill>
          <a:latin typeface="Tahoma" pitchFamily="34" charset="0"/>
        </a:defRPr>
      </a:lvl2pPr>
      <a:lvl3pPr algn="l" rtl="0" eaLnBrk="0" fontAlgn="base" hangingPunct="0">
        <a:spcBef>
          <a:spcPct val="0"/>
        </a:spcBef>
        <a:spcAft>
          <a:spcPct val="0"/>
        </a:spcAft>
        <a:defRPr sz="2400" b="1">
          <a:solidFill>
            <a:schemeClr val="hlink"/>
          </a:solidFill>
          <a:latin typeface="Tahoma" pitchFamily="34" charset="0"/>
        </a:defRPr>
      </a:lvl3pPr>
      <a:lvl4pPr algn="l" rtl="0" eaLnBrk="0" fontAlgn="base" hangingPunct="0">
        <a:spcBef>
          <a:spcPct val="0"/>
        </a:spcBef>
        <a:spcAft>
          <a:spcPct val="0"/>
        </a:spcAft>
        <a:defRPr sz="2400" b="1">
          <a:solidFill>
            <a:schemeClr val="hlink"/>
          </a:solidFill>
          <a:latin typeface="Tahoma" pitchFamily="34" charset="0"/>
        </a:defRPr>
      </a:lvl4pPr>
      <a:lvl5pPr algn="l" rtl="0" eaLnBrk="0" fontAlgn="base" hangingPunct="0">
        <a:spcBef>
          <a:spcPct val="0"/>
        </a:spcBef>
        <a:spcAft>
          <a:spcPct val="0"/>
        </a:spcAft>
        <a:defRPr sz="2400" b="1">
          <a:solidFill>
            <a:schemeClr val="hlink"/>
          </a:solidFill>
          <a:latin typeface="Tahoma" pitchFamily="34" charset="0"/>
        </a:defRPr>
      </a:lvl5pPr>
      <a:lvl6pPr marL="457200" algn="l" rtl="0" fontAlgn="base">
        <a:spcBef>
          <a:spcPct val="0"/>
        </a:spcBef>
        <a:spcAft>
          <a:spcPct val="0"/>
        </a:spcAft>
        <a:defRPr sz="2400" b="1">
          <a:solidFill>
            <a:schemeClr val="hlink"/>
          </a:solidFill>
          <a:latin typeface="Tahoma" pitchFamily="34" charset="0"/>
        </a:defRPr>
      </a:lvl6pPr>
      <a:lvl7pPr marL="914400" algn="l" rtl="0" fontAlgn="base">
        <a:spcBef>
          <a:spcPct val="0"/>
        </a:spcBef>
        <a:spcAft>
          <a:spcPct val="0"/>
        </a:spcAft>
        <a:defRPr sz="2400" b="1">
          <a:solidFill>
            <a:schemeClr val="hlink"/>
          </a:solidFill>
          <a:latin typeface="Tahoma" pitchFamily="34" charset="0"/>
        </a:defRPr>
      </a:lvl7pPr>
      <a:lvl8pPr marL="1371600" algn="l" rtl="0" fontAlgn="base">
        <a:spcBef>
          <a:spcPct val="0"/>
        </a:spcBef>
        <a:spcAft>
          <a:spcPct val="0"/>
        </a:spcAft>
        <a:defRPr sz="2400" b="1">
          <a:solidFill>
            <a:schemeClr val="hlink"/>
          </a:solidFill>
          <a:latin typeface="Tahoma" pitchFamily="34" charset="0"/>
        </a:defRPr>
      </a:lvl8pPr>
      <a:lvl9pPr marL="1828800" algn="l" rtl="0" fontAlgn="base">
        <a:spcBef>
          <a:spcPct val="0"/>
        </a:spcBef>
        <a:spcAft>
          <a:spcPct val="0"/>
        </a:spcAft>
        <a:defRPr sz="2400" b="1">
          <a:solidFill>
            <a:schemeClr val="hlink"/>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alphaModFix amt="0"/>
          </a:blip>
          <a:srcRect/>
          <a:stretch>
            <a:fillRect/>
          </a:stretch>
        </a:blipFill>
        <a:effectLst/>
      </p:bgPr>
    </p:bg>
    <p:spTree>
      <p:nvGrpSpPr>
        <p:cNvPr id="1" name=""/>
        <p:cNvGrpSpPr/>
        <p:nvPr/>
      </p:nvGrpSpPr>
      <p:grpSpPr>
        <a:xfrm>
          <a:off x="0" y="0"/>
          <a:ext cx="0" cy="0"/>
          <a:chOff x="0" y="0"/>
          <a:chExt cx="0" cy="0"/>
        </a:xfrm>
      </p:grpSpPr>
      <p:sp>
        <p:nvSpPr>
          <p:cNvPr id="64519" name="Rectangle 7"/>
          <p:cNvSpPr>
            <a:spLocks noChangeArrowheads="1"/>
          </p:cNvSpPr>
          <p:nvPr/>
        </p:nvSpPr>
        <p:spPr bwMode="gray">
          <a:xfrm>
            <a:off x="685800" y="228606"/>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315916"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28" name="Rectangle 9"/>
          <p:cNvSpPr>
            <a:spLocks noGrp="1" noChangeArrowheads="1"/>
          </p:cNvSpPr>
          <p:nvPr>
            <p:ph type="title"/>
          </p:nvPr>
        </p:nvSpPr>
        <p:spPr bwMode="auto">
          <a:xfrm>
            <a:off x="914400" y="228600"/>
            <a:ext cx="75438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304800" y="1295400"/>
            <a:ext cx="84582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228600" y="6400800"/>
            <a:ext cx="2590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50"/>
            </a:lvl1pPr>
          </a:lstStyle>
          <a:p>
            <a:pPr>
              <a:defRPr/>
            </a:pPr>
            <a:endParaRPr lang="en-US" dirty="0"/>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50"/>
            </a:lvl1pPr>
          </a:lstStyle>
          <a:p>
            <a:pPr>
              <a:defRPr/>
            </a:pPr>
            <a:endParaRPr lang="en-US"/>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50"/>
            </a:lvl1pPr>
          </a:lstStyle>
          <a:p>
            <a:pPr>
              <a:defRPr/>
            </a:pPr>
            <a:fld id="{DF61039E-5657-447D-907A-89FC2AF28C57}" type="slidenum">
              <a:rPr lang="en-US"/>
              <a:pPr>
                <a:defRPr/>
              </a:pPr>
              <a:t>‹#›</a:t>
            </a:fld>
            <a:endParaRPr lang="en-US"/>
          </a:p>
        </p:txBody>
      </p:sp>
      <p:pic>
        <p:nvPicPr>
          <p:cNvPr id="9" name="Picture 8">
            <a:extLst>
              <a:ext uri="{FF2B5EF4-FFF2-40B4-BE49-F238E27FC236}">
                <a16:creationId xmlns:a16="http://schemas.microsoft.com/office/drawing/2014/main" id="{0B00BCF3-0338-4BAB-BF03-C871BA75EB08}"/>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414273744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l" rtl="0" eaLnBrk="0" fontAlgn="base" hangingPunct="0">
        <a:spcBef>
          <a:spcPct val="0"/>
        </a:spcBef>
        <a:spcAft>
          <a:spcPct val="0"/>
        </a:spcAft>
        <a:defRPr sz="1800" b="1">
          <a:solidFill>
            <a:schemeClr val="hlink"/>
          </a:solidFill>
          <a:latin typeface="+mj-lt"/>
          <a:ea typeface="+mj-ea"/>
          <a:cs typeface="+mj-cs"/>
        </a:defRPr>
      </a:lvl1pPr>
      <a:lvl2pPr algn="l" rtl="0" eaLnBrk="0" fontAlgn="base" hangingPunct="0">
        <a:spcBef>
          <a:spcPct val="0"/>
        </a:spcBef>
        <a:spcAft>
          <a:spcPct val="0"/>
        </a:spcAft>
        <a:defRPr sz="1800" b="1">
          <a:solidFill>
            <a:schemeClr val="hlink"/>
          </a:solidFill>
          <a:latin typeface="Tahoma" pitchFamily="34" charset="0"/>
        </a:defRPr>
      </a:lvl2pPr>
      <a:lvl3pPr algn="l" rtl="0" eaLnBrk="0" fontAlgn="base" hangingPunct="0">
        <a:spcBef>
          <a:spcPct val="0"/>
        </a:spcBef>
        <a:spcAft>
          <a:spcPct val="0"/>
        </a:spcAft>
        <a:defRPr sz="1800" b="1">
          <a:solidFill>
            <a:schemeClr val="hlink"/>
          </a:solidFill>
          <a:latin typeface="Tahoma" pitchFamily="34" charset="0"/>
        </a:defRPr>
      </a:lvl3pPr>
      <a:lvl4pPr algn="l" rtl="0" eaLnBrk="0" fontAlgn="base" hangingPunct="0">
        <a:spcBef>
          <a:spcPct val="0"/>
        </a:spcBef>
        <a:spcAft>
          <a:spcPct val="0"/>
        </a:spcAft>
        <a:defRPr sz="1800" b="1">
          <a:solidFill>
            <a:schemeClr val="hlink"/>
          </a:solidFill>
          <a:latin typeface="Tahoma" pitchFamily="34" charset="0"/>
        </a:defRPr>
      </a:lvl4pPr>
      <a:lvl5pPr algn="l" rtl="0" eaLnBrk="0" fontAlgn="base" hangingPunct="0">
        <a:spcBef>
          <a:spcPct val="0"/>
        </a:spcBef>
        <a:spcAft>
          <a:spcPct val="0"/>
        </a:spcAft>
        <a:defRPr sz="1800" b="1">
          <a:solidFill>
            <a:schemeClr val="hlink"/>
          </a:solidFill>
          <a:latin typeface="Tahoma" pitchFamily="34" charset="0"/>
        </a:defRPr>
      </a:lvl5pPr>
      <a:lvl6pPr marL="342900" algn="l" rtl="0" fontAlgn="base">
        <a:spcBef>
          <a:spcPct val="0"/>
        </a:spcBef>
        <a:spcAft>
          <a:spcPct val="0"/>
        </a:spcAft>
        <a:defRPr sz="1800" b="1">
          <a:solidFill>
            <a:schemeClr val="hlink"/>
          </a:solidFill>
          <a:latin typeface="Tahoma" pitchFamily="34" charset="0"/>
        </a:defRPr>
      </a:lvl6pPr>
      <a:lvl7pPr marL="685800" algn="l" rtl="0" fontAlgn="base">
        <a:spcBef>
          <a:spcPct val="0"/>
        </a:spcBef>
        <a:spcAft>
          <a:spcPct val="0"/>
        </a:spcAft>
        <a:defRPr sz="1800" b="1">
          <a:solidFill>
            <a:schemeClr val="hlink"/>
          </a:solidFill>
          <a:latin typeface="Tahoma" pitchFamily="34" charset="0"/>
        </a:defRPr>
      </a:lvl7pPr>
      <a:lvl8pPr marL="1028700" algn="l" rtl="0" fontAlgn="base">
        <a:spcBef>
          <a:spcPct val="0"/>
        </a:spcBef>
        <a:spcAft>
          <a:spcPct val="0"/>
        </a:spcAft>
        <a:defRPr sz="1800" b="1">
          <a:solidFill>
            <a:schemeClr val="hlink"/>
          </a:solidFill>
          <a:latin typeface="Tahoma" pitchFamily="34" charset="0"/>
        </a:defRPr>
      </a:lvl8pPr>
      <a:lvl9pPr marL="1371600" algn="l" rtl="0" fontAlgn="base">
        <a:spcBef>
          <a:spcPct val="0"/>
        </a:spcBef>
        <a:spcAft>
          <a:spcPct val="0"/>
        </a:spcAft>
        <a:defRPr sz="1800" b="1">
          <a:solidFill>
            <a:schemeClr val="hlink"/>
          </a:solidFill>
          <a:latin typeface="Tahoma" pitchFamily="34" charset="0"/>
        </a:defRPr>
      </a:lvl9pPr>
    </p:titleStyle>
    <p:bodyStyle>
      <a:lvl1pPr marL="257175" indent="-257175" algn="l" rtl="0" eaLnBrk="0" fontAlgn="base" hangingPunct="0">
        <a:spcBef>
          <a:spcPct val="20000"/>
        </a:spcBef>
        <a:spcAft>
          <a:spcPct val="0"/>
        </a:spcAft>
        <a:buClr>
          <a:schemeClr val="folHlink"/>
        </a:buClr>
        <a:buSzPct val="60000"/>
        <a:buFont typeface="Wingdings" pitchFamily="2" charset="2"/>
        <a:buChar char="n"/>
        <a:defRPr sz="1500">
          <a:solidFill>
            <a:schemeClr val="tx1"/>
          </a:solidFill>
          <a:latin typeface="+mn-lt"/>
          <a:ea typeface="+mn-ea"/>
          <a:cs typeface="+mn-cs"/>
        </a:defRPr>
      </a:lvl1pPr>
      <a:lvl2pPr marL="557213" indent="-214313" algn="l" rtl="0" eaLnBrk="0" fontAlgn="base" hangingPunct="0">
        <a:spcBef>
          <a:spcPct val="20000"/>
        </a:spcBef>
        <a:spcAft>
          <a:spcPct val="0"/>
        </a:spcAft>
        <a:buClr>
          <a:schemeClr val="hlink"/>
        </a:buClr>
        <a:buSzPct val="55000"/>
        <a:buFont typeface="Wingdings" pitchFamily="2" charset="2"/>
        <a:buChar char="n"/>
        <a:defRPr sz="1500">
          <a:solidFill>
            <a:schemeClr val="tx1"/>
          </a:solidFill>
          <a:latin typeface="+mn-lt"/>
        </a:defRPr>
      </a:lvl2pPr>
      <a:lvl3pPr marL="857250" indent="-17145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200150" indent="-171450" algn="l" rtl="0" eaLnBrk="0" fontAlgn="base" hangingPunct="0">
        <a:spcBef>
          <a:spcPct val="20000"/>
        </a:spcBef>
        <a:spcAft>
          <a:spcPct val="0"/>
        </a:spcAft>
        <a:buClr>
          <a:schemeClr val="accent2"/>
        </a:buClr>
        <a:buSzPct val="55000"/>
        <a:buFont typeface="Wingdings" pitchFamily="2" charset="2"/>
        <a:buChar char="n"/>
        <a:defRPr sz="1500">
          <a:solidFill>
            <a:schemeClr val="tx1"/>
          </a:solidFill>
          <a:latin typeface="+mn-lt"/>
        </a:defRPr>
      </a:lvl4pPr>
      <a:lvl5pPr marL="1543050" indent="-171450" algn="l" rtl="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519" name="Rectangle 7"/>
          <p:cNvSpPr>
            <a:spLocks noChangeArrowheads="1"/>
          </p:cNvSpPr>
          <p:nvPr/>
        </p:nvSpPr>
        <p:spPr bwMode="gray">
          <a:xfrm>
            <a:off x="685800" y="228606"/>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en-US" sz="1800"/>
          </a:p>
        </p:txBody>
      </p:sp>
      <p:sp>
        <p:nvSpPr>
          <p:cNvPr id="64520" name="Rectangle 8"/>
          <p:cNvSpPr>
            <a:spLocks noChangeArrowheads="1"/>
          </p:cNvSpPr>
          <p:nvPr/>
        </p:nvSpPr>
        <p:spPr bwMode="gray">
          <a:xfrm>
            <a:off x="315916"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1800"/>
          </a:p>
        </p:txBody>
      </p:sp>
      <p:sp>
        <p:nvSpPr>
          <p:cNvPr id="1028" name="Rectangle 9"/>
          <p:cNvSpPr>
            <a:spLocks noGrp="1" noChangeArrowheads="1"/>
          </p:cNvSpPr>
          <p:nvPr>
            <p:ph type="title"/>
          </p:nvPr>
        </p:nvSpPr>
        <p:spPr bwMode="auto">
          <a:xfrm>
            <a:off x="914400" y="228600"/>
            <a:ext cx="75438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304800" y="1295400"/>
            <a:ext cx="84582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228600" y="6400800"/>
            <a:ext cx="2590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050"/>
            </a:lvl1pPr>
          </a:lstStyle>
          <a:p>
            <a:pPr>
              <a:defRPr/>
            </a:pPr>
            <a:r>
              <a:rPr lang="en-US" dirty="0"/>
              <a:t>Apr 2006</a:t>
            </a:r>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050"/>
            </a:lvl1pPr>
          </a:lstStyle>
          <a:p>
            <a:pPr>
              <a:defRPr/>
            </a:pPr>
            <a:endParaRPr lang="en-US"/>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50"/>
            </a:lvl1pPr>
          </a:lstStyle>
          <a:p>
            <a:pPr>
              <a:defRPr/>
            </a:pPr>
            <a:fld id="{DF61039E-5657-447D-907A-89FC2AF28C57}" type="slidenum">
              <a:rPr lang="en-US"/>
              <a:pPr>
                <a:defRPr/>
              </a:pPr>
              <a:t>‹#›</a:t>
            </a:fld>
            <a:endParaRPr lang="en-US"/>
          </a:p>
        </p:txBody>
      </p:sp>
      <p:pic>
        <p:nvPicPr>
          <p:cNvPr id="9" name="Picture 8">
            <a:extLst>
              <a:ext uri="{FF2B5EF4-FFF2-40B4-BE49-F238E27FC236}">
                <a16:creationId xmlns:a16="http://schemas.microsoft.com/office/drawing/2014/main" id="{0B00BCF3-0338-4BAB-BF03-C871BA75EB0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71450" y="76200"/>
            <a:ext cx="419723" cy="939422"/>
          </a:xfrm>
          <a:prstGeom prst="rect">
            <a:avLst/>
          </a:prstGeom>
        </p:spPr>
      </p:pic>
    </p:spTree>
    <p:extLst>
      <p:ext uri="{BB962C8B-B14F-4D97-AF65-F5344CB8AC3E}">
        <p14:creationId xmlns:p14="http://schemas.microsoft.com/office/powerpoint/2010/main" val="4115079262"/>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hdr="0" ftr="0" dt="0"/>
  <p:txStyles>
    <p:titleStyle>
      <a:lvl1pPr algn="l" rtl="0" eaLnBrk="0" fontAlgn="base" hangingPunct="0">
        <a:spcBef>
          <a:spcPct val="0"/>
        </a:spcBef>
        <a:spcAft>
          <a:spcPct val="0"/>
        </a:spcAft>
        <a:defRPr sz="1800" b="1">
          <a:solidFill>
            <a:schemeClr val="hlink"/>
          </a:solidFill>
          <a:latin typeface="+mj-lt"/>
          <a:ea typeface="+mj-ea"/>
          <a:cs typeface="+mj-cs"/>
        </a:defRPr>
      </a:lvl1pPr>
      <a:lvl2pPr algn="l" rtl="0" eaLnBrk="0" fontAlgn="base" hangingPunct="0">
        <a:spcBef>
          <a:spcPct val="0"/>
        </a:spcBef>
        <a:spcAft>
          <a:spcPct val="0"/>
        </a:spcAft>
        <a:defRPr sz="1800" b="1">
          <a:solidFill>
            <a:schemeClr val="hlink"/>
          </a:solidFill>
          <a:latin typeface="Tahoma" pitchFamily="34" charset="0"/>
        </a:defRPr>
      </a:lvl2pPr>
      <a:lvl3pPr algn="l" rtl="0" eaLnBrk="0" fontAlgn="base" hangingPunct="0">
        <a:spcBef>
          <a:spcPct val="0"/>
        </a:spcBef>
        <a:spcAft>
          <a:spcPct val="0"/>
        </a:spcAft>
        <a:defRPr sz="1800" b="1">
          <a:solidFill>
            <a:schemeClr val="hlink"/>
          </a:solidFill>
          <a:latin typeface="Tahoma" pitchFamily="34" charset="0"/>
        </a:defRPr>
      </a:lvl3pPr>
      <a:lvl4pPr algn="l" rtl="0" eaLnBrk="0" fontAlgn="base" hangingPunct="0">
        <a:spcBef>
          <a:spcPct val="0"/>
        </a:spcBef>
        <a:spcAft>
          <a:spcPct val="0"/>
        </a:spcAft>
        <a:defRPr sz="1800" b="1">
          <a:solidFill>
            <a:schemeClr val="hlink"/>
          </a:solidFill>
          <a:latin typeface="Tahoma" pitchFamily="34" charset="0"/>
        </a:defRPr>
      </a:lvl4pPr>
      <a:lvl5pPr algn="l" rtl="0" eaLnBrk="0" fontAlgn="base" hangingPunct="0">
        <a:spcBef>
          <a:spcPct val="0"/>
        </a:spcBef>
        <a:spcAft>
          <a:spcPct val="0"/>
        </a:spcAft>
        <a:defRPr sz="1800" b="1">
          <a:solidFill>
            <a:schemeClr val="hlink"/>
          </a:solidFill>
          <a:latin typeface="Tahoma" pitchFamily="34" charset="0"/>
        </a:defRPr>
      </a:lvl5pPr>
      <a:lvl6pPr marL="342900" algn="l" rtl="0" fontAlgn="base">
        <a:spcBef>
          <a:spcPct val="0"/>
        </a:spcBef>
        <a:spcAft>
          <a:spcPct val="0"/>
        </a:spcAft>
        <a:defRPr sz="1800" b="1">
          <a:solidFill>
            <a:schemeClr val="hlink"/>
          </a:solidFill>
          <a:latin typeface="Tahoma" pitchFamily="34" charset="0"/>
        </a:defRPr>
      </a:lvl6pPr>
      <a:lvl7pPr marL="685800" algn="l" rtl="0" fontAlgn="base">
        <a:spcBef>
          <a:spcPct val="0"/>
        </a:spcBef>
        <a:spcAft>
          <a:spcPct val="0"/>
        </a:spcAft>
        <a:defRPr sz="1800" b="1">
          <a:solidFill>
            <a:schemeClr val="hlink"/>
          </a:solidFill>
          <a:latin typeface="Tahoma" pitchFamily="34" charset="0"/>
        </a:defRPr>
      </a:lvl7pPr>
      <a:lvl8pPr marL="1028700" algn="l" rtl="0" fontAlgn="base">
        <a:spcBef>
          <a:spcPct val="0"/>
        </a:spcBef>
        <a:spcAft>
          <a:spcPct val="0"/>
        </a:spcAft>
        <a:defRPr sz="1800" b="1">
          <a:solidFill>
            <a:schemeClr val="hlink"/>
          </a:solidFill>
          <a:latin typeface="Tahoma" pitchFamily="34" charset="0"/>
        </a:defRPr>
      </a:lvl8pPr>
      <a:lvl9pPr marL="1371600" algn="l" rtl="0" fontAlgn="base">
        <a:spcBef>
          <a:spcPct val="0"/>
        </a:spcBef>
        <a:spcAft>
          <a:spcPct val="0"/>
        </a:spcAft>
        <a:defRPr sz="1800" b="1">
          <a:solidFill>
            <a:schemeClr val="hlink"/>
          </a:solidFill>
          <a:latin typeface="Tahoma" pitchFamily="34" charset="0"/>
        </a:defRPr>
      </a:lvl9pPr>
    </p:titleStyle>
    <p:bodyStyle>
      <a:lvl1pPr marL="257175" indent="-257175" algn="l" rtl="0" eaLnBrk="0" fontAlgn="base" hangingPunct="0">
        <a:spcBef>
          <a:spcPct val="20000"/>
        </a:spcBef>
        <a:spcAft>
          <a:spcPct val="0"/>
        </a:spcAft>
        <a:buClr>
          <a:schemeClr val="folHlink"/>
        </a:buClr>
        <a:buSzPct val="60000"/>
        <a:buFont typeface="Wingdings" pitchFamily="2" charset="2"/>
        <a:buChar char="n"/>
        <a:defRPr sz="1500">
          <a:solidFill>
            <a:schemeClr val="tx1"/>
          </a:solidFill>
          <a:latin typeface="+mn-lt"/>
          <a:ea typeface="+mn-ea"/>
          <a:cs typeface="+mn-cs"/>
        </a:defRPr>
      </a:lvl1pPr>
      <a:lvl2pPr marL="557213" indent="-214313" algn="l" rtl="0" eaLnBrk="0" fontAlgn="base" hangingPunct="0">
        <a:spcBef>
          <a:spcPct val="20000"/>
        </a:spcBef>
        <a:spcAft>
          <a:spcPct val="0"/>
        </a:spcAft>
        <a:buClr>
          <a:schemeClr val="hlink"/>
        </a:buClr>
        <a:buSzPct val="55000"/>
        <a:buFont typeface="Wingdings" pitchFamily="2" charset="2"/>
        <a:buChar char="n"/>
        <a:defRPr sz="1500">
          <a:solidFill>
            <a:schemeClr val="tx1"/>
          </a:solidFill>
          <a:latin typeface="+mn-lt"/>
        </a:defRPr>
      </a:lvl2pPr>
      <a:lvl3pPr marL="857250" indent="-17145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200150" indent="-171450" algn="l" rtl="0" eaLnBrk="0" fontAlgn="base" hangingPunct="0">
        <a:spcBef>
          <a:spcPct val="20000"/>
        </a:spcBef>
        <a:spcAft>
          <a:spcPct val="0"/>
        </a:spcAft>
        <a:buClr>
          <a:schemeClr val="accent2"/>
        </a:buClr>
        <a:buSzPct val="55000"/>
        <a:buFont typeface="Wingdings" pitchFamily="2" charset="2"/>
        <a:buChar char="n"/>
        <a:defRPr sz="1500">
          <a:solidFill>
            <a:schemeClr val="tx1"/>
          </a:solidFill>
          <a:latin typeface="+mn-lt"/>
        </a:defRPr>
      </a:lvl4pPr>
      <a:lvl5pPr marL="1543050" indent="-171450" algn="l" rtl="0" eaLnBrk="0" fontAlgn="base" hangingPunct="0">
        <a:spcBef>
          <a:spcPct val="20000"/>
        </a:spcBef>
        <a:spcAft>
          <a:spcPct val="0"/>
        </a:spcAft>
        <a:buClr>
          <a:schemeClr val="accent1"/>
        </a:buClr>
        <a:buSzPct val="50000"/>
        <a:buFont typeface="Wingdings" pitchFamily="2" charset="2"/>
        <a:buChar char="n"/>
        <a:defRPr sz="1500">
          <a:solidFill>
            <a:schemeClr val="tx1"/>
          </a:solidFill>
          <a:latin typeface="+mn-lt"/>
        </a:defRPr>
      </a:lvl5pPr>
      <a:lvl6pPr marL="18859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6pPr>
      <a:lvl7pPr marL="22288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7pPr>
      <a:lvl8pPr marL="25717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8pPr>
      <a:lvl9pPr marL="2914650" indent="-171450" algn="l" rtl="0" fontAlgn="base">
        <a:spcBef>
          <a:spcPct val="20000"/>
        </a:spcBef>
        <a:spcAft>
          <a:spcPct val="0"/>
        </a:spcAft>
        <a:buClr>
          <a:schemeClr val="accent1"/>
        </a:buClr>
        <a:buSzPct val="50000"/>
        <a:buFont typeface="Wingdings" pitchFamily="2" charset="2"/>
        <a:buChar char="n"/>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t="-1000" b="-1000"/>
          </a:stretch>
        </a:blipFill>
        <a:effectLst/>
      </p:bgPr>
    </p:bg>
    <p:spTree>
      <p:nvGrpSpPr>
        <p:cNvPr id="1" name=""/>
        <p:cNvGrpSpPr/>
        <p:nvPr/>
      </p:nvGrpSpPr>
      <p:grpSpPr>
        <a:xfrm>
          <a:off x="0" y="0"/>
          <a:ext cx="0" cy="0"/>
          <a:chOff x="0" y="0"/>
          <a:chExt cx="0" cy="0"/>
        </a:xfrm>
      </p:grpSpPr>
      <p:sp>
        <p:nvSpPr>
          <p:cNvPr id="64519" name="Rectangle 7"/>
          <p:cNvSpPr>
            <a:spLocks noChangeArrowheads="1"/>
          </p:cNvSpPr>
          <p:nvPr/>
        </p:nvSpPr>
        <p:spPr bwMode="gray">
          <a:xfrm>
            <a:off x="685801" y="228607"/>
            <a:ext cx="31749" cy="1052513"/>
          </a:xfrm>
          <a:prstGeom prst="rect">
            <a:avLst/>
          </a:prstGeom>
          <a:solidFill>
            <a:schemeClr val="bg2"/>
          </a:solidFill>
          <a:ln w="9525">
            <a:noFill/>
            <a:miter lim="800000"/>
            <a:headEnd/>
            <a:tailEnd/>
          </a:ln>
          <a:effectLst/>
        </p:spPr>
        <p:txBody>
          <a:bodyPr wrap="none" anchor="ctr"/>
          <a:lstStyle/>
          <a:p>
            <a:pPr algn="ctr">
              <a:defRPr/>
            </a:pPr>
            <a:endParaRPr kumimoji="1" lang="en-US" sz="824"/>
          </a:p>
        </p:txBody>
      </p:sp>
      <p:sp>
        <p:nvSpPr>
          <p:cNvPr id="64520" name="Rectangle 8"/>
          <p:cNvSpPr>
            <a:spLocks noChangeArrowheads="1"/>
          </p:cNvSpPr>
          <p:nvPr/>
        </p:nvSpPr>
        <p:spPr bwMode="gray">
          <a:xfrm>
            <a:off x="315919" y="990601"/>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sz="824"/>
          </a:p>
        </p:txBody>
      </p:sp>
      <p:sp>
        <p:nvSpPr>
          <p:cNvPr id="1028" name="Rectangle 9"/>
          <p:cNvSpPr>
            <a:spLocks noGrp="1" noChangeArrowheads="1"/>
          </p:cNvSpPr>
          <p:nvPr>
            <p:ph type="title"/>
          </p:nvPr>
        </p:nvSpPr>
        <p:spPr bwMode="auto">
          <a:xfrm>
            <a:off x="914400" y="228600"/>
            <a:ext cx="75438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304800" y="1295402"/>
            <a:ext cx="84582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228601" y="6400802"/>
            <a:ext cx="2590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479"/>
            </a:lvl1pPr>
          </a:lstStyle>
          <a:p>
            <a:pPr>
              <a:defRPr/>
            </a:pPr>
            <a:r>
              <a:rPr lang="en-US"/>
              <a:t>Apr 2006</a:t>
            </a:r>
            <a:endParaRPr lang="en-US" dirty="0"/>
          </a:p>
        </p:txBody>
      </p:sp>
      <p:sp>
        <p:nvSpPr>
          <p:cNvPr id="64524" name="Rectangle 12"/>
          <p:cNvSpPr>
            <a:spLocks noGrp="1" noChangeArrowheads="1"/>
          </p:cNvSpPr>
          <p:nvPr>
            <p:ph type="ftr" sz="quarter" idx="3"/>
          </p:nvPr>
        </p:nvSpPr>
        <p:spPr bwMode="auto">
          <a:xfrm>
            <a:off x="3352801"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479"/>
            </a:lvl1pPr>
          </a:lstStyle>
          <a:p>
            <a:pPr>
              <a:defRPr/>
            </a:pPr>
            <a:endParaRPr lang="en-US"/>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479"/>
            </a:lvl1pPr>
          </a:lstStyle>
          <a:p>
            <a:pPr>
              <a:defRPr/>
            </a:pPr>
            <a:fld id="{DF61039E-5657-447D-907A-89FC2AF28C57}" type="slidenum">
              <a:rPr lang="en-US"/>
              <a:pPr>
                <a:defRPr/>
              </a:pPr>
              <a:t>‹#›</a:t>
            </a:fld>
            <a:endParaRPr lang="en-US"/>
          </a:p>
        </p:txBody>
      </p:sp>
      <p:pic>
        <p:nvPicPr>
          <p:cNvPr id="9" name="Picture 8">
            <a:extLst>
              <a:ext uri="{FF2B5EF4-FFF2-40B4-BE49-F238E27FC236}">
                <a16:creationId xmlns:a16="http://schemas.microsoft.com/office/drawing/2014/main" id="{0B00BCF3-0338-4BAB-BF03-C871BA75EB08}"/>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71450" y="76201"/>
            <a:ext cx="419723" cy="939422"/>
          </a:xfrm>
          <a:prstGeom prst="rect">
            <a:avLst/>
          </a:prstGeom>
        </p:spPr>
      </p:pic>
    </p:spTree>
    <p:extLst>
      <p:ext uri="{BB962C8B-B14F-4D97-AF65-F5344CB8AC3E}">
        <p14:creationId xmlns:p14="http://schemas.microsoft.com/office/powerpoint/2010/main" val="4222885682"/>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hf sldNum="0" hdr="0" ftr="0" dt="0"/>
  <p:txStyles>
    <p:titleStyle>
      <a:lvl1pPr algn="l" rtl="0" eaLnBrk="0" fontAlgn="base" hangingPunct="0">
        <a:spcBef>
          <a:spcPct val="0"/>
        </a:spcBef>
        <a:spcAft>
          <a:spcPct val="0"/>
        </a:spcAft>
        <a:defRPr sz="824" b="1">
          <a:solidFill>
            <a:schemeClr val="hlink"/>
          </a:solidFill>
          <a:latin typeface="+mj-lt"/>
          <a:ea typeface="+mj-ea"/>
          <a:cs typeface="+mj-cs"/>
        </a:defRPr>
      </a:lvl1pPr>
      <a:lvl2pPr algn="l" rtl="0" eaLnBrk="0" fontAlgn="base" hangingPunct="0">
        <a:spcBef>
          <a:spcPct val="0"/>
        </a:spcBef>
        <a:spcAft>
          <a:spcPct val="0"/>
        </a:spcAft>
        <a:defRPr sz="824" b="1">
          <a:solidFill>
            <a:schemeClr val="hlink"/>
          </a:solidFill>
          <a:latin typeface="Tahoma" pitchFamily="34" charset="0"/>
        </a:defRPr>
      </a:lvl2pPr>
      <a:lvl3pPr algn="l" rtl="0" eaLnBrk="0" fontAlgn="base" hangingPunct="0">
        <a:spcBef>
          <a:spcPct val="0"/>
        </a:spcBef>
        <a:spcAft>
          <a:spcPct val="0"/>
        </a:spcAft>
        <a:defRPr sz="824" b="1">
          <a:solidFill>
            <a:schemeClr val="hlink"/>
          </a:solidFill>
          <a:latin typeface="Tahoma" pitchFamily="34" charset="0"/>
        </a:defRPr>
      </a:lvl3pPr>
      <a:lvl4pPr algn="l" rtl="0" eaLnBrk="0" fontAlgn="base" hangingPunct="0">
        <a:spcBef>
          <a:spcPct val="0"/>
        </a:spcBef>
        <a:spcAft>
          <a:spcPct val="0"/>
        </a:spcAft>
        <a:defRPr sz="824" b="1">
          <a:solidFill>
            <a:schemeClr val="hlink"/>
          </a:solidFill>
          <a:latin typeface="Tahoma" pitchFamily="34" charset="0"/>
        </a:defRPr>
      </a:lvl4pPr>
      <a:lvl5pPr algn="l" rtl="0" eaLnBrk="0" fontAlgn="base" hangingPunct="0">
        <a:spcBef>
          <a:spcPct val="0"/>
        </a:spcBef>
        <a:spcAft>
          <a:spcPct val="0"/>
        </a:spcAft>
        <a:defRPr sz="824" b="1">
          <a:solidFill>
            <a:schemeClr val="hlink"/>
          </a:solidFill>
          <a:latin typeface="Tahoma" pitchFamily="34" charset="0"/>
        </a:defRPr>
      </a:lvl5pPr>
      <a:lvl6pPr marL="156723" algn="l" rtl="0" fontAlgn="base">
        <a:spcBef>
          <a:spcPct val="0"/>
        </a:spcBef>
        <a:spcAft>
          <a:spcPct val="0"/>
        </a:spcAft>
        <a:defRPr sz="824" b="1">
          <a:solidFill>
            <a:schemeClr val="hlink"/>
          </a:solidFill>
          <a:latin typeface="Tahoma" pitchFamily="34" charset="0"/>
        </a:defRPr>
      </a:lvl6pPr>
      <a:lvl7pPr marL="313446" algn="l" rtl="0" fontAlgn="base">
        <a:spcBef>
          <a:spcPct val="0"/>
        </a:spcBef>
        <a:spcAft>
          <a:spcPct val="0"/>
        </a:spcAft>
        <a:defRPr sz="824" b="1">
          <a:solidFill>
            <a:schemeClr val="hlink"/>
          </a:solidFill>
          <a:latin typeface="Tahoma" pitchFamily="34" charset="0"/>
        </a:defRPr>
      </a:lvl7pPr>
      <a:lvl8pPr marL="470169" algn="l" rtl="0" fontAlgn="base">
        <a:spcBef>
          <a:spcPct val="0"/>
        </a:spcBef>
        <a:spcAft>
          <a:spcPct val="0"/>
        </a:spcAft>
        <a:defRPr sz="824" b="1">
          <a:solidFill>
            <a:schemeClr val="hlink"/>
          </a:solidFill>
          <a:latin typeface="Tahoma" pitchFamily="34" charset="0"/>
        </a:defRPr>
      </a:lvl8pPr>
      <a:lvl9pPr marL="626894" algn="l" rtl="0" fontAlgn="base">
        <a:spcBef>
          <a:spcPct val="0"/>
        </a:spcBef>
        <a:spcAft>
          <a:spcPct val="0"/>
        </a:spcAft>
        <a:defRPr sz="824" b="1">
          <a:solidFill>
            <a:schemeClr val="hlink"/>
          </a:solidFill>
          <a:latin typeface="Tahoma" pitchFamily="34" charset="0"/>
        </a:defRPr>
      </a:lvl9pPr>
    </p:titleStyle>
    <p:bodyStyle>
      <a:lvl1pPr marL="117542" indent="-117542" algn="l" rtl="0" eaLnBrk="0" fontAlgn="base" hangingPunct="0">
        <a:spcBef>
          <a:spcPct val="20000"/>
        </a:spcBef>
        <a:spcAft>
          <a:spcPct val="0"/>
        </a:spcAft>
        <a:buClr>
          <a:schemeClr val="folHlink"/>
        </a:buClr>
        <a:buSzPct val="60000"/>
        <a:buFont typeface="Wingdings" pitchFamily="2" charset="2"/>
        <a:buChar char="n"/>
        <a:defRPr sz="686">
          <a:solidFill>
            <a:schemeClr val="tx1"/>
          </a:solidFill>
          <a:latin typeface="+mn-lt"/>
          <a:ea typeface="+mn-ea"/>
          <a:cs typeface="+mn-cs"/>
        </a:defRPr>
      </a:lvl1pPr>
      <a:lvl2pPr marL="254675" indent="-97952" algn="l" rtl="0" eaLnBrk="0" fontAlgn="base" hangingPunct="0">
        <a:spcBef>
          <a:spcPct val="20000"/>
        </a:spcBef>
        <a:spcAft>
          <a:spcPct val="0"/>
        </a:spcAft>
        <a:buClr>
          <a:schemeClr val="hlink"/>
        </a:buClr>
        <a:buSzPct val="55000"/>
        <a:buFont typeface="Wingdings" pitchFamily="2" charset="2"/>
        <a:buChar char="n"/>
        <a:defRPr sz="686">
          <a:solidFill>
            <a:schemeClr val="tx1"/>
          </a:solidFill>
          <a:latin typeface="+mn-lt"/>
        </a:defRPr>
      </a:lvl2pPr>
      <a:lvl3pPr marL="391809" indent="-78362"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548532" indent="-78362" algn="l" rtl="0" eaLnBrk="0" fontAlgn="base" hangingPunct="0">
        <a:spcBef>
          <a:spcPct val="20000"/>
        </a:spcBef>
        <a:spcAft>
          <a:spcPct val="0"/>
        </a:spcAft>
        <a:buClr>
          <a:schemeClr val="accent2"/>
        </a:buClr>
        <a:buSzPct val="55000"/>
        <a:buFont typeface="Wingdings" pitchFamily="2" charset="2"/>
        <a:buChar char="n"/>
        <a:defRPr sz="686">
          <a:solidFill>
            <a:schemeClr val="tx1"/>
          </a:solidFill>
          <a:latin typeface="+mn-lt"/>
        </a:defRPr>
      </a:lvl4pPr>
      <a:lvl5pPr marL="705255" indent="-78362" algn="l" rtl="0" eaLnBrk="0" fontAlgn="base" hangingPunct="0">
        <a:spcBef>
          <a:spcPct val="20000"/>
        </a:spcBef>
        <a:spcAft>
          <a:spcPct val="0"/>
        </a:spcAft>
        <a:buClr>
          <a:schemeClr val="accent1"/>
        </a:buClr>
        <a:buSzPct val="50000"/>
        <a:buFont typeface="Wingdings" pitchFamily="2" charset="2"/>
        <a:buChar char="n"/>
        <a:defRPr sz="686">
          <a:solidFill>
            <a:schemeClr val="tx1"/>
          </a:solidFill>
          <a:latin typeface="+mn-lt"/>
        </a:defRPr>
      </a:lvl5pPr>
      <a:lvl6pPr marL="861978" indent="-78362" algn="l" rtl="0" fontAlgn="base">
        <a:spcBef>
          <a:spcPct val="20000"/>
        </a:spcBef>
        <a:spcAft>
          <a:spcPct val="0"/>
        </a:spcAft>
        <a:buClr>
          <a:schemeClr val="accent1"/>
        </a:buClr>
        <a:buSzPct val="50000"/>
        <a:buFont typeface="Wingdings" pitchFamily="2" charset="2"/>
        <a:buChar char="n"/>
        <a:defRPr sz="686">
          <a:solidFill>
            <a:schemeClr val="tx1"/>
          </a:solidFill>
          <a:latin typeface="+mn-lt"/>
        </a:defRPr>
      </a:lvl6pPr>
      <a:lvl7pPr marL="1018701" indent="-78362" algn="l" rtl="0" fontAlgn="base">
        <a:spcBef>
          <a:spcPct val="20000"/>
        </a:spcBef>
        <a:spcAft>
          <a:spcPct val="0"/>
        </a:spcAft>
        <a:buClr>
          <a:schemeClr val="accent1"/>
        </a:buClr>
        <a:buSzPct val="50000"/>
        <a:buFont typeface="Wingdings" pitchFamily="2" charset="2"/>
        <a:buChar char="n"/>
        <a:defRPr sz="686">
          <a:solidFill>
            <a:schemeClr val="tx1"/>
          </a:solidFill>
          <a:latin typeface="+mn-lt"/>
        </a:defRPr>
      </a:lvl7pPr>
      <a:lvl8pPr marL="1175424" indent="-78362" algn="l" rtl="0" fontAlgn="base">
        <a:spcBef>
          <a:spcPct val="20000"/>
        </a:spcBef>
        <a:spcAft>
          <a:spcPct val="0"/>
        </a:spcAft>
        <a:buClr>
          <a:schemeClr val="accent1"/>
        </a:buClr>
        <a:buSzPct val="50000"/>
        <a:buFont typeface="Wingdings" pitchFamily="2" charset="2"/>
        <a:buChar char="n"/>
        <a:defRPr sz="686">
          <a:solidFill>
            <a:schemeClr val="tx1"/>
          </a:solidFill>
          <a:latin typeface="+mn-lt"/>
        </a:defRPr>
      </a:lvl8pPr>
      <a:lvl9pPr marL="1332147" indent="-78362" algn="l" rtl="0" fontAlgn="base">
        <a:spcBef>
          <a:spcPct val="20000"/>
        </a:spcBef>
        <a:spcAft>
          <a:spcPct val="0"/>
        </a:spcAft>
        <a:buClr>
          <a:schemeClr val="accent1"/>
        </a:buClr>
        <a:buSzPct val="50000"/>
        <a:buFont typeface="Wingdings" pitchFamily="2" charset="2"/>
        <a:buChar char="n"/>
        <a:defRPr sz="686">
          <a:solidFill>
            <a:schemeClr val="tx1"/>
          </a:solidFill>
          <a:latin typeface="+mn-lt"/>
        </a:defRPr>
      </a:lvl9pPr>
    </p:bodyStyle>
    <p:otherStyle>
      <a:defPPr>
        <a:defRPr lang="en-US"/>
      </a:defPPr>
      <a:lvl1pPr marL="0" algn="l" defTabSz="313446" rtl="0" eaLnBrk="1" latinLnBrk="0" hangingPunct="1">
        <a:defRPr sz="617" kern="1200">
          <a:solidFill>
            <a:schemeClr val="tx1"/>
          </a:solidFill>
          <a:latin typeface="+mn-lt"/>
          <a:ea typeface="+mn-ea"/>
          <a:cs typeface="+mn-cs"/>
        </a:defRPr>
      </a:lvl1pPr>
      <a:lvl2pPr marL="156723" algn="l" defTabSz="313446" rtl="0" eaLnBrk="1" latinLnBrk="0" hangingPunct="1">
        <a:defRPr sz="617" kern="1200">
          <a:solidFill>
            <a:schemeClr val="tx1"/>
          </a:solidFill>
          <a:latin typeface="+mn-lt"/>
          <a:ea typeface="+mn-ea"/>
          <a:cs typeface="+mn-cs"/>
        </a:defRPr>
      </a:lvl2pPr>
      <a:lvl3pPr marL="313446" algn="l" defTabSz="313446" rtl="0" eaLnBrk="1" latinLnBrk="0" hangingPunct="1">
        <a:defRPr sz="617" kern="1200">
          <a:solidFill>
            <a:schemeClr val="tx1"/>
          </a:solidFill>
          <a:latin typeface="+mn-lt"/>
          <a:ea typeface="+mn-ea"/>
          <a:cs typeface="+mn-cs"/>
        </a:defRPr>
      </a:lvl3pPr>
      <a:lvl4pPr marL="470169" algn="l" defTabSz="313446" rtl="0" eaLnBrk="1" latinLnBrk="0" hangingPunct="1">
        <a:defRPr sz="617" kern="1200">
          <a:solidFill>
            <a:schemeClr val="tx1"/>
          </a:solidFill>
          <a:latin typeface="+mn-lt"/>
          <a:ea typeface="+mn-ea"/>
          <a:cs typeface="+mn-cs"/>
        </a:defRPr>
      </a:lvl4pPr>
      <a:lvl5pPr marL="626894" algn="l" defTabSz="313446" rtl="0" eaLnBrk="1" latinLnBrk="0" hangingPunct="1">
        <a:defRPr sz="617" kern="1200">
          <a:solidFill>
            <a:schemeClr val="tx1"/>
          </a:solidFill>
          <a:latin typeface="+mn-lt"/>
          <a:ea typeface="+mn-ea"/>
          <a:cs typeface="+mn-cs"/>
        </a:defRPr>
      </a:lvl5pPr>
      <a:lvl6pPr marL="783617" algn="l" defTabSz="313446" rtl="0" eaLnBrk="1" latinLnBrk="0" hangingPunct="1">
        <a:defRPr sz="617" kern="1200">
          <a:solidFill>
            <a:schemeClr val="tx1"/>
          </a:solidFill>
          <a:latin typeface="+mn-lt"/>
          <a:ea typeface="+mn-ea"/>
          <a:cs typeface="+mn-cs"/>
        </a:defRPr>
      </a:lvl6pPr>
      <a:lvl7pPr marL="940340" algn="l" defTabSz="313446" rtl="0" eaLnBrk="1" latinLnBrk="0" hangingPunct="1">
        <a:defRPr sz="617" kern="1200">
          <a:solidFill>
            <a:schemeClr val="tx1"/>
          </a:solidFill>
          <a:latin typeface="+mn-lt"/>
          <a:ea typeface="+mn-ea"/>
          <a:cs typeface="+mn-cs"/>
        </a:defRPr>
      </a:lvl7pPr>
      <a:lvl8pPr marL="1097063" algn="l" defTabSz="313446" rtl="0" eaLnBrk="1" latinLnBrk="0" hangingPunct="1">
        <a:defRPr sz="617" kern="1200">
          <a:solidFill>
            <a:schemeClr val="tx1"/>
          </a:solidFill>
          <a:latin typeface="+mn-lt"/>
          <a:ea typeface="+mn-ea"/>
          <a:cs typeface="+mn-cs"/>
        </a:defRPr>
      </a:lvl8pPr>
      <a:lvl9pPr marL="1253786" algn="l" defTabSz="313446" rtl="0" eaLnBrk="1" latinLnBrk="0" hangingPunct="1">
        <a:defRPr sz="617"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9" name="Rectangle 7"/>
          <p:cNvSpPr>
            <a:spLocks noChangeArrowheads="1"/>
          </p:cNvSpPr>
          <p:nvPr/>
        </p:nvSpPr>
        <p:spPr bwMode="gray">
          <a:xfrm>
            <a:off x="685800" y="228600"/>
            <a:ext cx="31750" cy="1052513"/>
          </a:xfrm>
          <a:prstGeom prst="rect">
            <a:avLst/>
          </a:prstGeom>
          <a:solidFill>
            <a:schemeClr val="bg2"/>
          </a:solidFill>
          <a:ln w="9525">
            <a:noFill/>
            <a:miter lim="800000"/>
            <a:headEnd/>
            <a:tailEnd/>
          </a:ln>
          <a:effectLst/>
        </p:spPr>
        <p:txBody>
          <a:bodyPr wrap="none" anchor="ctr"/>
          <a:lstStyle/>
          <a:p>
            <a:pPr algn="ctr">
              <a:defRPr/>
            </a:pPr>
            <a:endParaRPr kumimoji="1" lang="en-US"/>
          </a:p>
        </p:txBody>
      </p:sp>
      <p:sp>
        <p:nvSpPr>
          <p:cNvPr id="64520" name="Rectangle 8"/>
          <p:cNvSpPr>
            <a:spLocks noChangeArrowheads="1"/>
          </p:cNvSpPr>
          <p:nvPr/>
        </p:nvSpPr>
        <p:spPr bwMode="gray">
          <a:xfrm>
            <a:off x="315913" y="990600"/>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kumimoji="1" lang="en-US"/>
          </a:p>
        </p:txBody>
      </p:sp>
      <p:sp>
        <p:nvSpPr>
          <p:cNvPr id="1028" name="Rectangle 9"/>
          <p:cNvSpPr>
            <a:spLocks noGrp="1" noChangeArrowheads="1"/>
          </p:cNvSpPr>
          <p:nvPr>
            <p:ph type="title"/>
          </p:nvPr>
        </p:nvSpPr>
        <p:spPr bwMode="auto">
          <a:xfrm>
            <a:off x="914400" y="228600"/>
            <a:ext cx="75438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9" name="Rectangle 10"/>
          <p:cNvSpPr>
            <a:spLocks noGrp="1" noChangeArrowheads="1"/>
          </p:cNvSpPr>
          <p:nvPr>
            <p:ph type="body" idx="1"/>
          </p:nvPr>
        </p:nvSpPr>
        <p:spPr bwMode="auto">
          <a:xfrm>
            <a:off x="304800" y="1295400"/>
            <a:ext cx="84582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228600" y="6400800"/>
            <a:ext cx="2590800"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lvl1pPr>
          </a:lstStyle>
          <a:p>
            <a:pPr>
              <a:defRPr/>
            </a:pPr>
            <a:r>
              <a:rPr lang="en-US"/>
              <a:t>Apr 2006</a:t>
            </a:r>
          </a:p>
        </p:txBody>
      </p:sp>
      <p:sp>
        <p:nvSpPr>
          <p:cNvPr id="6452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lvl1pPr>
          </a:lstStyle>
          <a:p>
            <a:pPr>
              <a:defRPr/>
            </a:pPr>
            <a:endParaRPr lang="en-US"/>
          </a:p>
        </p:txBody>
      </p:sp>
      <p:sp>
        <p:nvSpPr>
          <p:cNvPr id="6452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smtClean="0"/>
            </a:lvl1pPr>
          </a:lstStyle>
          <a:p>
            <a:pPr>
              <a:defRPr/>
            </a:pPr>
            <a:fld id="{A83B0AD4-E587-4002-8D04-1DA48071DBBD}" type="slidenum">
              <a:rPr lang="en-US"/>
              <a:pPr>
                <a:defRPr/>
              </a:pPr>
              <a:t>‹#›</a:t>
            </a:fld>
            <a:endParaRPr lang="en-US"/>
          </a:p>
        </p:txBody>
      </p:sp>
      <p:pic>
        <p:nvPicPr>
          <p:cNvPr id="1033" name="Picture 14" descr="C:\Documents and Settings\mvincter\My Documents\My Pictures\txt-leaf2.gif"/>
          <p:cNvPicPr>
            <a:picLocks noChangeAspect="1" noChangeArrowheads="1"/>
          </p:cNvPicPr>
          <p:nvPr userDrawn="1"/>
        </p:nvPicPr>
        <p:blipFill>
          <a:blip r:embed="rId13" cstate="print"/>
          <a:srcRect/>
          <a:stretch>
            <a:fillRect/>
          </a:stretch>
        </p:blipFill>
        <p:spPr bwMode="auto">
          <a:xfrm>
            <a:off x="0" y="0"/>
            <a:ext cx="669925" cy="838200"/>
          </a:xfrm>
          <a:prstGeom prst="rect">
            <a:avLst/>
          </a:prstGeom>
          <a:noFill/>
          <a:ln w="9525">
            <a:noFill/>
            <a:miter lim="800000"/>
            <a:headEnd/>
            <a:tailEnd/>
          </a:ln>
        </p:spPr>
      </p:pic>
      <p:pic>
        <p:nvPicPr>
          <p:cNvPr id="1034" name="Picture 15" descr="C:\Documents and Settings\mvincter\My Documents\My Pictures\atlaslogo.jpg"/>
          <p:cNvPicPr>
            <a:picLocks noChangeAspect="1" noChangeArrowheads="1"/>
          </p:cNvPicPr>
          <p:nvPr userDrawn="1"/>
        </p:nvPicPr>
        <p:blipFill>
          <a:blip r:embed="rId14" cstate="print"/>
          <a:srcRect/>
          <a:stretch>
            <a:fillRect/>
          </a:stretch>
        </p:blipFill>
        <p:spPr bwMode="auto">
          <a:xfrm>
            <a:off x="304800" y="228600"/>
            <a:ext cx="341313" cy="762000"/>
          </a:xfrm>
          <a:prstGeom prst="rect">
            <a:avLst/>
          </a:prstGeom>
          <a:noFill/>
          <a:ln w="9525">
            <a:noFill/>
            <a:miter lim="800000"/>
            <a:headEnd/>
            <a:tailEnd/>
          </a:ln>
        </p:spPr>
      </p:pic>
    </p:spTree>
    <p:extLst>
      <p:ext uri="{BB962C8B-B14F-4D97-AF65-F5344CB8AC3E}">
        <p14:creationId xmlns:p14="http://schemas.microsoft.com/office/powerpoint/2010/main" val="394285756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Lst>
  <p:hf hdr="0" ftr="0" dt="0"/>
  <p:txStyles>
    <p:titleStyle>
      <a:lvl1pPr algn="l" rtl="0" eaLnBrk="0" fontAlgn="base" hangingPunct="0">
        <a:spcBef>
          <a:spcPct val="0"/>
        </a:spcBef>
        <a:spcAft>
          <a:spcPct val="0"/>
        </a:spcAft>
        <a:defRPr sz="2400" b="1">
          <a:solidFill>
            <a:schemeClr val="hlink"/>
          </a:solidFill>
          <a:latin typeface="+mj-lt"/>
          <a:ea typeface="+mj-ea"/>
          <a:cs typeface="+mj-cs"/>
        </a:defRPr>
      </a:lvl1pPr>
      <a:lvl2pPr algn="l" rtl="0" eaLnBrk="0" fontAlgn="base" hangingPunct="0">
        <a:spcBef>
          <a:spcPct val="0"/>
        </a:spcBef>
        <a:spcAft>
          <a:spcPct val="0"/>
        </a:spcAft>
        <a:defRPr sz="2400" b="1">
          <a:solidFill>
            <a:schemeClr val="hlink"/>
          </a:solidFill>
          <a:latin typeface="Tahoma" pitchFamily="34" charset="0"/>
        </a:defRPr>
      </a:lvl2pPr>
      <a:lvl3pPr algn="l" rtl="0" eaLnBrk="0" fontAlgn="base" hangingPunct="0">
        <a:spcBef>
          <a:spcPct val="0"/>
        </a:spcBef>
        <a:spcAft>
          <a:spcPct val="0"/>
        </a:spcAft>
        <a:defRPr sz="2400" b="1">
          <a:solidFill>
            <a:schemeClr val="hlink"/>
          </a:solidFill>
          <a:latin typeface="Tahoma" pitchFamily="34" charset="0"/>
        </a:defRPr>
      </a:lvl3pPr>
      <a:lvl4pPr algn="l" rtl="0" eaLnBrk="0" fontAlgn="base" hangingPunct="0">
        <a:spcBef>
          <a:spcPct val="0"/>
        </a:spcBef>
        <a:spcAft>
          <a:spcPct val="0"/>
        </a:spcAft>
        <a:defRPr sz="2400" b="1">
          <a:solidFill>
            <a:schemeClr val="hlink"/>
          </a:solidFill>
          <a:latin typeface="Tahoma" pitchFamily="34" charset="0"/>
        </a:defRPr>
      </a:lvl4pPr>
      <a:lvl5pPr algn="l" rtl="0" eaLnBrk="0" fontAlgn="base" hangingPunct="0">
        <a:spcBef>
          <a:spcPct val="0"/>
        </a:spcBef>
        <a:spcAft>
          <a:spcPct val="0"/>
        </a:spcAft>
        <a:defRPr sz="2400" b="1">
          <a:solidFill>
            <a:schemeClr val="hlink"/>
          </a:solidFill>
          <a:latin typeface="Tahoma" pitchFamily="34" charset="0"/>
        </a:defRPr>
      </a:lvl5pPr>
      <a:lvl6pPr marL="457200" algn="l" rtl="0" fontAlgn="base">
        <a:spcBef>
          <a:spcPct val="0"/>
        </a:spcBef>
        <a:spcAft>
          <a:spcPct val="0"/>
        </a:spcAft>
        <a:defRPr sz="2400" b="1">
          <a:solidFill>
            <a:schemeClr val="hlink"/>
          </a:solidFill>
          <a:latin typeface="Tahoma" pitchFamily="34" charset="0"/>
        </a:defRPr>
      </a:lvl6pPr>
      <a:lvl7pPr marL="914400" algn="l" rtl="0" fontAlgn="base">
        <a:spcBef>
          <a:spcPct val="0"/>
        </a:spcBef>
        <a:spcAft>
          <a:spcPct val="0"/>
        </a:spcAft>
        <a:defRPr sz="2400" b="1">
          <a:solidFill>
            <a:schemeClr val="hlink"/>
          </a:solidFill>
          <a:latin typeface="Tahoma" pitchFamily="34" charset="0"/>
        </a:defRPr>
      </a:lvl7pPr>
      <a:lvl8pPr marL="1371600" algn="l" rtl="0" fontAlgn="base">
        <a:spcBef>
          <a:spcPct val="0"/>
        </a:spcBef>
        <a:spcAft>
          <a:spcPct val="0"/>
        </a:spcAft>
        <a:defRPr sz="2400" b="1">
          <a:solidFill>
            <a:schemeClr val="hlink"/>
          </a:solidFill>
          <a:latin typeface="Tahoma" pitchFamily="34" charset="0"/>
        </a:defRPr>
      </a:lvl8pPr>
      <a:lvl9pPr marL="1828800" algn="l" rtl="0" fontAlgn="base">
        <a:spcBef>
          <a:spcPct val="0"/>
        </a:spcBef>
        <a:spcAft>
          <a:spcPct val="0"/>
        </a:spcAft>
        <a:defRPr sz="2400" b="1">
          <a:solidFill>
            <a:schemeClr val="hlink"/>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0.wmf"/></Relationships>
</file>

<file path=ppt/slides/_rels/slide11.xml.rels><?xml version="1.0" encoding="UTF-8" standalone="yes"?>
<Relationships xmlns="http://schemas.openxmlformats.org/package/2006/relationships"><Relationship Id="rId8" Type="http://schemas.openxmlformats.org/officeDocument/2006/relationships/image" Target="../media/image801.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9.xml"/><Relationship Id="rId6" Type="http://schemas.openxmlformats.org/officeDocument/2006/relationships/image" Target="../media/image33.png"/><Relationship Id="rId5" Type="http://schemas.openxmlformats.org/officeDocument/2006/relationships/image" Target="../media/image580.png"/><Relationship Id="rId4" Type="http://schemas.openxmlformats.org/officeDocument/2006/relationships/image" Target="../media/image32.pn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9.xml"/><Relationship Id="rId6" Type="http://schemas.openxmlformats.org/officeDocument/2006/relationships/hyperlink" Target="https://arxiv.org/abs/1903.06248"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hyperlink" Target="https://www.flickr.com/photos/maisonbisson/152488320" TargetMode="External"/><Relationship Id="rId2" Type="http://schemas.openxmlformats.org/officeDocument/2006/relationships/notesSlide" Target="../notesSlides/notesSlide2.xml"/><Relationship Id="rId1" Type="http://schemas.openxmlformats.org/officeDocument/2006/relationships/slideLayout" Target="../slideLayouts/slideLayout7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s://ejournal4writing.wordpres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hyperlink" Target="https://www.worldscientific.com/worldscibooks/10.1142/11030" TargetMode="External"/><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2.xml"/><Relationship Id="rId6" Type="http://schemas.openxmlformats.org/officeDocument/2006/relationships/image" Target="../media/image47.png"/><Relationship Id="rId5" Type="http://schemas.openxmlformats.org/officeDocument/2006/relationships/hyperlink" Target="http://thegreenstudy.com/tag/travel/" TargetMode="Externa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94.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6.jpeg"/></Relationships>
</file>

<file path=ppt/slides/_rels/slide2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7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55.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hyperlink" Target="https://atlas.web.cern.ch/Atlas/GROUPS/PHYSICS/UPGRADE/CERN-LHCC-2017-005/" TargetMode="External"/><Relationship Id="rId3" Type="http://schemas.openxmlformats.org/officeDocument/2006/relationships/image" Target="../media/image79.png"/><Relationship Id="rId7" Type="http://schemas.openxmlformats.org/officeDocument/2006/relationships/hyperlink" Target="https://atlas.web.cern.ch/Atlas/GROUPS/PHYSICS/UPGRADE/CERN-LHCC-2017-021/" TargetMode="External"/><Relationship Id="rId2" Type="http://schemas.openxmlformats.org/officeDocument/2006/relationships/notesSlide" Target="../notesSlides/notesSlide25.xml"/><Relationship Id="rId1" Type="http://schemas.openxmlformats.org/officeDocument/2006/relationships/slideLayout" Target="../slideLayouts/slideLayout55.xml"/><Relationship Id="rId6" Type="http://schemas.microsoft.com/office/2007/relationships/hdphoto" Target="../media/hdphoto1.wdp"/><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84.gif"/></Relationships>
</file>

<file path=ppt/slides/_rels/slide37.xml.rels><?xml version="1.0" encoding="UTF-8" standalone="yes"?>
<Relationships xmlns="http://schemas.openxmlformats.org/package/2006/relationships"><Relationship Id="rId3" Type="http://schemas.openxmlformats.org/officeDocument/2006/relationships/hyperlink" Target="https://www.sciencedirect.com/science/article/pii/S037026931200857X" TargetMode="External"/><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50.png"/><Relationship Id="rId3" Type="http://schemas.openxmlformats.org/officeDocument/2006/relationships/image" Target="../media/image87.png"/><Relationship Id="rId7" Type="http://schemas.openxmlformats.org/officeDocument/2006/relationships/hyperlink" Target="https://arxiv.org/abs/1906.05609" TargetMode="External"/><Relationship Id="rId12" Type="http://schemas.openxmlformats.org/officeDocument/2006/relationships/image" Target="../media/image440.png"/><Relationship Id="rId2" Type="http://schemas.openxmlformats.org/officeDocument/2006/relationships/notesSlide" Target="../notesSlides/notesSlide26.xml"/><Relationship Id="rId1" Type="http://schemas.openxmlformats.org/officeDocument/2006/relationships/slideLayout" Target="../slideLayouts/slideLayout105.xml"/><Relationship Id="rId6" Type="http://schemas.openxmlformats.org/officeDocument/2006/relationships/image" Target="../media/image89.png"/><Relationship Id="rId11" Type="http://schemas.openxmlformats.org/officeDocument/2006/relationships/image" Target="../media/image430.png"/><Relationship Id="rId5" Type="http://schemas.openxmlformats.org/officeDocument/2006/relationships/hyperlink" Target="https://arxiv.org/abs/1903.06248" TargetMode="External"/><Relationship Id="rId4" Type="http://schemas.openxmlformats.org/officeDocument/2006/relationships/image" Target="../media/image88.png"/><Relationship Id="rId9"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27.xml"/><Relationship Id="rId16" Type="http://schemas.openxmlformats.org/officeDocument/2006/relationships/image" Target="../media/image105.png"/><Relationship Id="rId1" Type="http://schemas.openxmlformats.org/officeDocument/2006/relationships/slideLayout" Target="../slideLayouts/slideLayout21.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chart" Target="../charts/chart1.xml"/></Relationships>
</file>

<file path=ppt/slides/_rels/slide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atlas.web.cern.ch/Atlas/GROUPS/PHYSICS/PLOTS/GEN-2019-001/" TargetMode="External"/><Relationship Id="rId1" Type="http://schemas.openxmlformats.org/officeDocument/2006/relationships/slideLayout" Target="../slideLayouts/slideLayout43.xml"/><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15.xml"/><Relationship Id="rId4" Type="http://schemas.openxmlformats.org/officeDocument/2006/relationships/hyperlink" Target="https://indico.cern.ch/event/855036/"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dsweb.cern.ch/record/1273755/files/Codeofconduct.pdf" TargetMode="External"/><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hyperlink" Target="https://ignasialcalde.es/los-datos-nunca-duermen-del-big-data-a-la-sabiduria/big-data-otro-2/" TargetMode="External"/><Relationship Id="rId13" Type="http://schemas.openxmlformats.org/officeDocument/2006/relationships/image" Target="../media/image121.png"/><Relationship Id="rId3" Type="http://schemas.openxmlformats.org/officeDocument/2006/relationships/image" Target="../media/image112.png"/><Relationship Id="rId7" Type="http://schemas.openxmlformats.org/officeDocument/2006/relationships/image" Target="../media/image116.jpeg"/><Relationship Id="rId12" Type="http://schemas.openxmlformats.org/officeDocument/2006/relationships/image" Target="../media/image120.png"/><Relationship Id="rId2" Type="http://schemas.openxmlformats.org/officeDocument/2006/relationships/image" Target="../media/image110.jpeg"/><Relationship Id="rId16" Type="http://schemas.openxmlformats.org/officeDocument/2006/relationships/image" Target="../media/image124.png"/><Relationship Id="rId1" Type="http://schemas.openxmlformats.org/officeDocument/2006/relationships/slideLayout" Target="../slideLayouts/slideLayout77.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image" Target="../media/image114.png"/><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7.png"/><Relationship Id="rId14" Type="http://schemas.openxmlformats.org/officeDocument/2006/relationships/image" Target="../media/image122.png"/></Relationships>
</file>

<file path=ppt/slides/_rels/slide4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48.xml.rels><?xml version="1.0" encoding="UTF-8" standalone="yes"?>
<Relationships xmlns="http://schemas.openxmlformats.org/package/2006/relationships"><Relationship Id="rId8" Type="http://schemas.openxmlformats.org/officeDocument/2006/relationships/image" Target="../media/image141.jp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9.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1.xml"/><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8.jpg"/><Relationship Id="rId7" Type="http://schemas.openxmlformats.org/officeDocument/2006/relationships/image" Target="../media/image150.png"/><Relationship Id="rId2" Type="http://schemas.openxmlformats.org/officeDocument/2006/relationships/image" Target="../media/image147.png"/><Relationship Id="rId1" Type="http://schemas.openxmlformats.org/officeDocument/2006/relationships/slideLayout" Target="../slideLayouts/slideLayout21.xml"/><Relationship Id="rId6" Type="http://schemas.openxmlformats.org/officeDocument/2006/relationships/image" Target="../media/image149.png"/><Relationship Id="rId5" Type="http://schemas.openxmlformats.org/officeDocument/2006/relationships/hyperlink" Target="mailto:Anne.Elk@cern.ch" TargetMode="External"/><Relationship Id="rId4" Type="http://schemas.openxmlformats.org/officeDocument/2006/relationships/hyperlink" Target="http://2008.igem.org/Team:Purdue/Team" TargetMode="External"/><Relationship Id="rId9" Type="http://schemas.openxmlformats.org/officeDocument/2006/relationships/hyperlink" Target="https://pixabay.com/en/tick-mark-ok-perfect-check-done-305245/" TargetMode="External"/></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2.png"/><Relationship Id="rId7" Type="http://schemas.openxmlformats.org/officeDocument/2006/relationships/diagramColors" Target="../diagrams/colors1.xml"/><Relationship Id="rId2" Type="http://schemas.openxmlformats.org/officeDocument/2006/relationships/notesSlide" Target="../notesSlides/notesSlide30.xml"/><Relationship Id="rId1" Type="http://schemas.openxmlformats.org/officeDocument/2006/relationships/slideLayout" Target="../slideLayouts/slideLayout7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3.jpeg"/></Relationships>
</file>

<file path=ppt/slides/_rels/slide5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cern.ch/ombuds" TargetMode="External"/><Relationship Id="rId18" Type="http://schemas.openxmlformats.org/officeDocument/2006/relationships/hyperlink" Target="http://smb-dep.web.cern.ch/en/ShuttleService/Circuit4"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hyperlink" Target="https://hse.cern/content/resources-find-medical-care" TargetMode="External"/><Relationship Id="rId17" Type="http://schemas.openxmlformats.org/officeDocument/2006/relationships/hyperlink" Target="https://social.cern.ch/community/cern-market/SitePages/Community%20Home.aspx" TargetMode="External"/><Relationship Id="rId2" Type="http://schemas.openxmlformats.org/officeDocument/2006/relationships/notesSlide" Target="../notesSlides/notesSlide31.xml"/><Relationship Id="rId16" Type="http://schemas.openxmlformats.org/officeDocument/2006/relationships/hyperlink" Target="http://nurseryschool.web.cern.ch/" TargetMode="External"/><Relationship Id="rId20" Type="http://schemas.openxmlformats.org/officeDocument/2006/relationships/hyperlink" Target="http://smb-dep.web.cern.ch/en/Mobilite_Public_transportation" TargetMode="External"/><Relationship Id="rId1" Type="http://schemas.openxmlformats.org/officeDocument/2006/relationships/slideLayout" Target="../slideLayouts/slideLayout88.xml"/><Relationship Id="rId6" Type="http://schemas.openxmlformats.org/officeDocument/2006/relationships/diagramColors" Target="../diagrams/colors2.xml"/><Relationship Id="rId11" Type="http://schemas.openxmlformats.org/officeDocument/2006/relationships/hyperlink" Target="http://hr-dep.web.cern.ch/content/cern-code-conduct" TargetMode="External"/><Relationship Id="rId5" Type="http://schemas.openxmlformats.org/officeDocument/2006/relationships/diagramQuickStyle" Target="../diagrams/quickStyle2.xml"/><Relationship Id="rId15" Type="http://schemas.openxmlformats.org/officeDocument/2006/relationships/hyperlink" Target="http://cern.ch/resto1" TargetMode="External"/><Relationship Id="rId10" Type="http://schemas.openxmlformats.org/officeDocument/2006/relationships/hyperlink" Target="https://ecsb.web.cern.ch/" TargetMode="External"/><Relationship Id="rId19" Type="http://schemas.openxmlformats.org/officeDocument/2006/relationships/hyperlink" Target="http://smb-dep.web.cern.ch/en/private-market-accommodation" TargetMode="External"/><Relationship Id="rId4" Type="http://schemas.openxmlformats.org/officeDocument/2006/relationships/diagramLayout" Target="../diagrams/layout2.xml"/><Relationship Id="rId9" Type="http://schemas.openxmlformats.org/officeDocument/2006/relationships/hyperlink" Target="https://twiki.cern.ch/twiki/bin/viewauth/Atlas/DiversityInclusion" TargetMode="External"/><Relationship Id="rId14" Type="http://schemas.openxmlformats.org/officeDocument/2006/relationships/hyperlink" Target="http://staff-association-test.web.cern.ch/club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7" name="Text Box 7"/>
          <p:cNvSpPr txBox="1">
            <a:spLocks noChangeArrowheads="1"/>
          </p:cNvSpPr>
          <p:nvPr/>
        </p:nvSpPr>
        <p:spPr bwMode="auto">
          <a:xfrm>
            <a:off x="683568" y="116632"/>
            <a:ext cx="7776864" cy="1200329"/>
          </a:xfrm>
          <a:prstGeom prst="rect">
            <a:avLst/>
          </a:prstGeom>
          <a:noFill/>
          <a:ln w="9525">
            <a:noFill/>
            <a:miter lim="800000"/>
            <a:headEnd/>
            <a:tailEnd/>
          </a:ln>
          <a:effectLst/>
        </p:spPr>
        <p:txBody>
          <a:bodyPr wrap="square">
            <a:spAutoFit/>
          </a:bodyPr>
          <a:lstStyle>
            <a:lvl1pPr>
              <a:defRPr sz="3600">
                <a:solidFill>
                  <a:schemeClr val="tx1"/>
                </a:solidFill>
                <a:latin typeface="Arial" charset="0"/>
                <a:ea typeface="ＭＳ Ｐゴシック" charset="0"/>
                <a:cs typeface="ＭＳ Ｐゴシック" charset="0"/>
              </a:defRPr>
            </a:lvl1pPr>
            <a:lvl2pPr marL="37931725" indent="-37474525">
              <a:defRPr sz="3600">
                <a:solidFill>
                  <a:schemeClr val="tx1"/>
                </a:solidFill>
                <a:latin typeface="Arial" charset="0"/>
                <a:ea typeface="ＭＳ Ｐゴシック" charset="0"/>
              </a:defRPr>
            </a:lvl2pPr>
            <a:lvl3pPr>
              <a:defRPr sz="3600">
                <a:solidFill>
                  <a:schemeClr val="tx1"/>
                </a:solidFill>
                <a:latin typeface="Arial" charset="0"/>
                <a:ea typeface="ＭＳ Ｐゴシック" charset="0"/>
              </a:defRPr>
            </a:lvl3pPr>
            <a:lvl4pPr>
              <a:defRPr sz="3600">
                <a:solidFill>
                  <a:schemeClr val="tx1"/>
                </a:solidFill>
                <a:latin typeface="Arial" charset="0"/>
                <a:ea typeface="ＭＳ Ｐゴシック" charset="0"/>
              </a:defRPr>
            </a:lvl4pPr>
            <a:lvl5pPr>
              <a:defRPr sz="3600">
                <a:solidFill>
                  <a:schemeClr val="tx1"/>
                </a:solidFill>
                <a:latin typeface="Arial" charset="0"/>
                <a:ea typeface="ＭＳ Ｐゴシック" charset="0"/>
              </a:defRPr>
            </a:lvl5pPr>
            <a:lvl6pPr marL="457200" eaLnBrk="0" fontAlgn="base" hangingPunct="0">
              <a:spcBef>
                <a:spcPct val="0"/>
              </a:spcBef>
              <a:spcAft>
                <a:spcPct val="0"/>
              </a:spcAft>
              <a:defRPr sz="3600">
                <a:solidFill>
                  <a:schemeClr val="tx1"/>
                </a:solidFill>
                <a:latin typeface="Arial" charset="0"/>
                <a:ea typeface="ＭＳ Ｐゴシック" charset="0"/>
              </a:defRPr>
            </a:lvl6pPr>
            <a:lvl7pPr marL="914400" eaLnBrk="0" fontAlgn="base" hangingPunct="0">
              <a:spcBef>
                <a:spcPct val="0"/>
              </a:spcBef>
              <a:spcAft>
                <a:spcPct val="0"/>
              </a:spcAft>
              <a:defRPr sz="3600">
                <a:solidFill>
                  <a:schemeClr val="tx1"/>
                </a:solidFill>
                <a:latin typeface="Arial" charset="0"/>
                <a:ea typeface="ＭＳ Ｐゴシック" charset="0"/>
              </a:defRPr>
            </a:lvl7pPr>
            <a:lvl8pPr marL="1371600" eaLnBrk="0" fontAlgn="base" hangingPunct="0">
              <a:spcBef>
                <a:spcPct val="0"/>
              </a:spcBef>
              <a:spcAft>
                <a:spcPct val="0"/>
              </a:spcAft>
              <a:defRPr sz="3600">
                <a:solidFill>
                  <a:schemeClr val="tx1"/>
                </a:solidFill>
                <a:latin typeface="Arial" charset="0"/>
                <a:ea typeface="ＭＳ Ｐゴシック" charset="0"/>
              </a:defRPr>
            </a:lvl8pPr>
            <a:lvl9pPr marL="1828800" eaLnBrk="0" fontAlgn="base" hangingPunct="0">
              <a:spcBef>
                <a:spcPct val="0"/>
              </a:spcBef>
              <a:spcAft>
                <a:spcPct val="0"/>
              </a:spcAft>
              <a:defRPr sz="3600">
                <a:solidFill>
                  <a:schemeClr val="tx1"/>
                </a:solidFill>
                <a:latin typeface="Arial" charset="0"/>
                <a:ea typeface="ＭＳ Ｐゴシック" charset="0"/>
              </a:defRPr>
            </a:lvl9pPr>
          </a:lstStyle>
          <a:p>
            <a:pPr algn="ctr">
              <a:defRPr/>
            </a:pPr>
            <a:r>
              <a:rPr lang="en-GB" i="1" dirty="0">
                <a:solidFill>
                  <a:srgbClr val="000090"/>
                </a:solidFill>
              </a:rPr>
              <a:t>CERN and the</a:t>
            </a:r>
          </a:p>
          <a:p>
            <a:pPr algn="ctr">
              <a:defRPr/>
            </a:pPr>
            <a:r>
              <a:rPr lang="en-GB" i="1" dirty="0">
                <a:solidFill>
                  <a:srgbClr val="000090"/>
                </a:solidFill>
              </a:rPr>
              <a:t>ATLAS Experiment </a:t>
            </a:r>
            <a:r>
              <a:rPr lang="en-GB" b="1" i="1" dirty="0">
                <a:solidFill>
                  <a:srgbClr val="000090"/>
                </a:solidFill>
              </a:rPr>
              <a:t> </a:t>
            </a:r>
          </a:p>
        </p:txBody>
      </p:sp>
      <p:sp>
        <p:nvSpPr>
          <p:cNvPr id="2" name="Rectangle 1"/>
          <p:cNvSpPr/>
          <p:nvPr/>
        </p:nvSpPr>
        <p:spPr>
          <a:xfrm>
            <a:off x="1837231" y="5245629"/>
            <a:ext cx="5436096" cy="1631216"/>
          </a:xfrm>
          <a:prstGeom prst="rect">
            <a:avLst/>
          </a:prstGeom>
        </p:spPr>
        <p:txBody>
          <a:bodyPr wrap="square">
            <a:spAutoFit/>
          </a:bodyPr>
          <a:lstStyle/>
          <a:p>
            <a:pPr algn="ctr"/>
            <a:r>
              <a:rPr lang="de-DE" sz="1700" dirty="0">
                <a:solidFill>
                  <a:srgbClr val="000090"/>
                </a:solidFill>
              </a:rPr>
              <a:t>Karl Jakobs</a:t>
            </a:r>
          </a:p>
          <a:p>
            <a:pPr algn="ctr"/>
            <a:r>
              <a:rPr lang="de-DE" sz="1700" dirty="0">
                <a:solidFill>
                  <a:srgbClr val="000090"/>
                </a:solidFill>
              </a:rPr>
              <a:t>ATLAS Spokesperson</a:t>
            </a:r>
          </a:p>
          <a:p>
            <a:pPr algn="ctr"/>
            <a:r>
              <a:rPr lang="de-DE" sz="1500" dirty="0">
                <a:solidFill>
                  <a:srgbClr val="000090"/>
                </a:solidFill>
              </a:rPr>
              <a:t>University </a:t>
            </a:r>
            <a:r>
              <a:rPr lang="de-DE" sz="1500" dirty="0" err="1">
                <a:solidFill>
                  <a:srgbClr val="000090"/>
                </a:solidFill>
              </a:rPr>
              <a:t>of</a:t>
            </a:r>
            <a:r>
              <a:rPr lang="de-DE" sz="1500" dirty="0">
                <a:solidFill>
                  <a:srgbClr val="000090"/>
                </a:solidFill>
              </a:rPr>
              <a:t> Freiburg / Germany</a:t>
            </a:r>
          </a:p>
          <a:p>
            <a:pPr algn="ctr"/>
            <a:endParaRPr lang="en-GB" sz="1700" dirty="0">
              <a:solidFill>
                <a:srgbClr val="000090"/>
              </a:solidFill>
            </a:endParaRPr>
          </a:p>
          <a:p>
            <a:pPr algn="ctr"/>
            <a:r>
              <a:rPr lang="en-GB" sz="1700" dirty="0">
                <a:solidFill>
                  <a:srgbClr val="000090"/>
                </a:solidFill>
              </a:rPr>
              <a:t>7</a:t>
            </a:r>
            <a:r>
              <a:rPr lang="en-GB" sz="1700" baseline="30000" dirty="0">
                <a:solidFill>
                  <a:srgbClr val="000090"/>
                </a:solidFill>
              </a:rPr>
              <a:t>th</a:t>
            </a:r>
            <a:r>
              <a:rPr lang="en-GB" sz="1700" dirty="0">
                <a:solidFill>
                  <a:srgbClr val="000090"/>
                </a:solidFill>
              </a:rPr>
              <a:t> ATLAS Induction Day</a:t>
            </a:r>
          </a:p>
          <a:p>
            <a:pPr algn="ctr"/>
            <a:r>
              <a:rPr lang="en-GB" sz="1700" dirty="0">
                <a:solidFill>
                  <a:srgbClr val="000090"/>
                </a:solidFill>
              </a:rPr>
              <a:t>  21 October 2019 </a:t>
            </a:r>
          </a:p>
        </p:txBody>
      </p:sp>
      <p:pic>
        <p:nvPicPr>
          <p:cNvPr id="6" name="H2mu2el.png" descr="H2mu2el.png"/>
          <p:cNvPicPr>
            <a:picLocks noChangeAspect="1"/>
          </p:cNvPicPr>
          <p:nvPr/>
        </p:nvPicPr>
        <p:blipFill>
          <a:blip r:embed="rId3"/>
          <a:stretch>
            <a:fillRect/>
          </a:stretch>
        </p:blipFill>
        <p:spPr>
          <a:xfrm>
            <a:off x="5292080" y="1484784"/>
            <a:ext cx="3600400" cy="3600400"/>
          </a:xfrm>
          <a:prstGeom prst="rect">
            <a:avLst/>
          </a:prstGeom>
          <a:ln w="12700"/>
        </p:spPr>
      </p:pic>
      <p:pic>
        <p:nvPicPr>
          <p:cNvPr id="5" name="Picture 4" descr="0807031_01-A4-at-144-dpi.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1484784"/>
            <a:ext cx="4800030" cy="3600400"/>
          </a:xfrm>
          <a:prstGeom prst="rect">
            <a:avLst/>
          </a:prstGeom>
        </p:spPr>
      </p:pic>
      <p:sp>
        <p:nvSpPr>
          <p:cNvPr id="8" name="TextBox 7">
            <a:extLst>
              <a:ext uri="{FF2B5EF4-FFF2-40B4-BE49-F238E27FC236}">
                <a16:creationId xmlns:a16="http://schemas.microsoft.com/office/drawing/2014/main" id="{6372FF0F-FCD7-4646-9BB1-F8004BB4265C}"/>
              </a:ext>
            </a:extLst>
          </p:cNvPr>
          <p:cNvSpPr txBox="1"/>
          <p:nvPr/>
        </p:nvSpPr>
        <p:spPr>
          <a:xfrm>
            <a:off x="6419669" y="5406709"/>
            <a:ext cx="1320683" cy="338554"/>
          </a:xfrm>
          <a:prstGeom prst="rect">
            <a:avLst/>
          </a:prstGeom>
          <a:noFill/>
        </p:spPr>
        <p:txBody>
          <a:bodyPr wrap="none" rtlCol="0">
            <a:spAutoFit/>
          </a:bodyPr>
          <a:lstStyle/>
          <a:p>
            <a:r>
              <a:rPr lang="en-CA" sz="1600" dirty="0">
                <a:latin typeface="+mn-lt"/>
              </a:rPr>
              <a:t>Karl’s avatar</a:t>
            </a:r>
          </a:p>
        </p:txBody>
      </p:sp>
      <p:sp>
        <p:nvSpPr>
          <p:cNvPr id="9" name="Freeform: Shape 8">
            <a:extLst>
              <a:ext uri="{FF2B5EF4-FFF2-40B4-BE49-F238E27FC236}">
                <a16:creationId xmlns:a16="http://schemas.microsoft.com/office/drawing/2014/main" id="{6F80A9FD-6B12-4DA8-92B3-355331E61BEF}"/>
              </a:ext>
            </a:extLst>
          </p:cNvPr>
          <p:cNvSpPr/>
          <p:nvPr/>
        </p:nvSpPr>
        <p:spPr bwMode="auto">
          <a:xfrm>
            <a:off x="4076979" y="5255046"/>
            <a:ext cx="1024569" cy="826905"/>
          </a:xfrm>
          <a:custGeom>
            <a:avLst/>
            <a:gdLst>
              <a:gd name="connsiteX0" fmla="*/ 0 w 1024569"/>
              <a:gd name="connsiteY0" fmla="*/ 0 h 826905"/>
              <a:gd name="connsiteX1" fmla="*/ 77118 w 1024569"/>
              <a:gd name="connsiteY1" fmla="*/ 33050 h 826905"/>
              <a:gd name="connsiteX2" fmla="*/ 143220 w 1024569"/>
              <a:gd name="connsiteY2" fmla="*/ 77118 h 826905"/>
              <a:gd name="connsiteX3" fmla="*/ 209321 w 1024569"/>
              <a:gd name="connsiteY3" fmla="*/ 110168 h 826905"/>
              <a:gd name="connsiteX4" fmla="*/ 286439 w 1024569"/>
              <a:gd name="connsiteY4" fmla="*/ 176270 h 826905"/>
              <a:gd name="connsiteX5" fmla="*/ 308473 w 1024569"/>
              <a:gd name="connsiteY5" fmla="*/ 209320 h 826905"/>
              <a:gd name="connsiteX6" fmla="*/ 374574 w 1024569"/>
              <a:gd name="connsiteY6" fmla="*/ 264405 h 826905"/>
              <a:gd name="connsiteX7" fmla="*/ 396607 w 1024569"/>
              <a:gd name="connsiteY7" fmla="*/ 297455 h 826905"/>
              <a:gd name="connsiteX8" fmla="*/ 462709 w 1024569"/>
              <a:gd name="connsiteY8" fmla="*/ 363556 h 826905"/>
              <a:gd name="connsiteX9" fmla="*/ 495759 w 1024569"/>
              <a:gd name="connsiteY9" fmla="*/ 407624 h 826905"/>
              <a:gd name="connsiteX10" fmla="*/ 517793 w 1024569"/>
              <a:gd name="connsiteY10" fmla="*/ 440674 h 826905"/>
              <a:gd name="connsiteX11" fmla="*/ 550844 w 1024569"/>
              <a:gd name="connsiteY11" fmla="*/ 462708 h 826905"/>
              <a:gd name="connsiteX12" fmla="*/ 605928 w 1024569"/>
              <a:gd name="connsiteY12" fmla="*/ 528809 h 826905"/>
              <a:gd name="connsiteX13" fmla="*/ 627962 w 1024569"/>
              <a:gd name="connsiteY13" fmla="*/ 572877 h 826905"/>
              <a:gd name="connsiteX14" fmla="*/ 661012 w 1024569"/>
              <a:gd name="connsiteY14" fmla="*/ 583894 h 826905"/>
              <a:gd name="connsiteX15" fmla="*/ 716097 w 1024569"/>
              <a:gd name="connsiteY15" fmla="*/ 638978 h 826905"/>
              <a:gd name="connsiteX16" fmla="*/ 771181 w 1024569"/>
              <a:gd name="connsiteY16" fmla="*/ 683046 h 826905"/>
              <a:gd name="connsiteX17" fmla="*/ 837282 w 1024569"/>
              <a:gd name="connsiteY17" fmla="*/ 738130 h 826905"/>
              <a:gd name="connsiteX18" fmla="*/ 870333 w 1024569"/>
              <a:gd name="connsiteY18" fmla="*/ 749147 h 826905"/>
              <a:gd name="connsiteX19" fmla="*/ 936434 w 1024569"/>
              <a:gd name="connsiteY19" fmla="*/ 793214 h 826905"/>
              <a:gd name="connsiteX20" fmla="*/ 1002535 w 1024569"/>
              <a:gd name="connsiteY20" fmla="*/ 826265 h 826905"/>
              <a:gd name="connsiteX21" fmla="*/ 1024569 w 1024569"/>
              <a:gd name="connsiteY21" fmla="*/ 826265 h 82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4569" h="826905">
                <a:moveTo>
                  <a:pt x="0" y="0"/>
                </a:moveTo>
                <a:cubicBezTo>
                  <a:pt x="25706" y="11017"/>
                  <a:pt x="52494" y="19791"/>
                  <a:pt x="77118" y="33050"/>
                </a:cubicBezTo>
                <a:cubicBezTo>
                  <a:pt x="100434" y="45605"/>
                  <a:pt x="119534" y="65275"/>
                  <a:pt x="143220" y="77118"/>
                </a:cubicBezTo>
                <a:lnTo>
                  <a:pt x="209321" y="110168"/>
                </a:lnTo>
                <a:cubicBezTo>
                  <a:pt x="259661" y="185682"/>
                  <a:pt x="193429" y="96549"/>
                  <a:pt x="286439" y="176270"/>
                </a:cubicBezTo>
                <a:cubicBezTo>
                  <a:pt x="296492" y="184887"/>
                  <a:pt x="299111" y="199958"/>
                  <a:pt x="308473" y="209320"/>
                </a:cubicBezTo>
                <a:cubicBezTo>
                  <a:pt x="395126" y="295973"/>
                  <a:pt x="284339" y="156123"/>
                  <a:pt x="374574" y="264405"/>
                </a:cubicBezTo>
                <a:cubicBezTo>
                  <a:pt x="383050" y="274577"/>
                  <a:pt x="387811" y="287559"/>
                  <a:pt x="396607" y="297455"/>
                </a:cubicBezTo>
                <a:cubicBezTo>
                  <a:pt x="417309" y="320745"/>
                  <a:pt x="444013" y="338627"/>
                  <a:pt x="462709" y="363556"/>
                </a:cubicBezTo>
                <a:cubicBezTo>
                  <a:pt x="473726" y="378245"/>
                  <a:pt x="485087" y="392683"/>
                  <a:pt x="495759" y="407624"/>
                </a:cubicBezTo>
                <a:cubicBezTo>
                  <a:pt x="503455" y="418398"/>
                  <a:pt x="508430" y="431312"/>
                  <a:pt x="517793" y="440674"/>
                </a:cubicBezTo>
                <a:cubicBezTo>
                  <a:pt x="527156" y="450037"/>
                  <a:pt x="540672" y="454231"/>
                  <a:pt x="550844" y="462708"/>
                </a:cubicBezTo>
                <a:cubicBezTo>
                  <a:pt x="575698" y="483420"/>
                  <a:pt x="590173" y="501238"/>
                  <a:pt x="605928" y="528809"/>
                </a:cubicBezTo>
                <a:cubicBezTo>
                  <a:pt x="614076" y="543068"/>
                  <a:pt x="616349" y="561264"/>
                  <a:pt x="627962" y="572877"/>
                </a:cubicBezTo>
                <a:cubicBezTo>
                  <a:pt x="636173" y="581088"/>
                  <a:pt x="649995" y="580222"/>
                  <a:pt x="661012" y="583894"/>
                </a:cubicBezTo>
                <a:cubicBezTo>
                  <a:pt x="719774" y="672034"/>
                  <a:pt x="642645" y="565525"/>
                  <a:pt x="716097" y="638978"/>
                </a:cubicBezTo>
                <a:cubicBezTo>
                  <a:pt x="765929" y="688811"/>
                  <a:pt x="706837" y="661598"/>
                  <a:pt x="771181" y="683046"/>
                </a:cubicBezTo>
                <a:cubicBezTo>
                  <a:pt x="795544" y="707408"/>
                  <a:pt x="806609" y="722793"/>
                  <a:pt x="837282" y="738130"/>
                </a:cubicBezTo>
                <a:cubicBezTo>
                  <a:pt x="847669" y="743324"/>
                  <a:pt x="859316" y="745475"/>
                  <a:pt x="870333" y="749147"/>
                </a:cubicBezTo>
                <a:lnTo>
                  <a:pt x="936434" y="793214"/>
                </a:lnTo>
                <a:cubicBezTo>
                  <a:pt x="964288" y="811783"/>
                  <a:pt x="969956" y="819749"/>
                  <a:pt x="1002535" y="826265"/>
                </a:cubicBezTo>
                <a:cubicBezTo>
                  <a:pt x="1009737" y="827705"/>
                  <a:pt x="1017224" y="826265"/>
                  <a:pt x="1024569" y="826265"/>
                </a:cubicBezTo>
              </a:path>
            </a:pathLst>
          </a:cu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10" name="Freeform: Shape 9">
            <a:extLst>
              <a:ext uri="{FF2B5EF4-FFF2-40B4-BE49-F238E27FC236}">
                <a16:creationId xmlns:a16="http://schemas.microsoft.com/office/drawing/2014/main" id="{3BE6ADB2-603E-4C88-AA8F-0ED09A221D13}"/>
              </a:ext>
            </a:extLst>
          </p:cNvPr>
          <p:cNvSpPr/>
          <p:nvPr/>
        </p:nvSpPr>
        <p:spPr bwMode="auto">
          <a:xfrm>
            <a:off x="3922743" y="5254406"/>
            <a:ext cx="1553378" cy="904023"/>
          </a:xfrm>
          <a:custGeom>
            <a:avLst/>
            <a:gdLst>
              <a:gd name="connsiteX0" fmla="*/ 0 w 1553378"/>
              <a:gd name="connsiteY0" fmla="*/ 904023 h 904023"/>
              <a:gd name="connsiteX1" fmla="*/ 958468 w 1553378"/>
              <a:gd name="connsiteY1" fmla="*/ 331146 h 904023"/>
              <a:gd name="connsiteX2" fmla="*/ 936434 w 1553378"/>
              <a:gd name="connsiteY2" fmla="*/ 364196 h 904023"/>
              <a:gd name="connsiteX3" fmla="*/ 1024569 w 1553378"/>
              <a:gd name="connsiteY3" fmla="*/ 298095 h 904023"/>
              <a:gd name="connsiteX4" fmla="*/ 1090670 w 1553378"/>
              <a:gd name="connsiteY4" fmla="*/ 254028 h 904023"/>
              <a:gd name="connsiteX5" fmla="*/ 1189822 w 1553378"/>
              <a:gd name="connsiteY5" fmla="*/ 176910 h 904023"/>
              <a:gd name="connsiteX6" fmla="*/ 1244906 w 1553378"/>
              <a:gd name="connsiteY6" fmla="*/ 143859 h 904023"/>
              <a:gd name="connsiteX7" fmla="*/ 1277957 w 1553378"/>
              <a:gd name="connsiteY7" fmla="*/ 121825 h 904023"/>
              <a:gd name="connsiteX8" fmla="*/ 1366092 w 1553378"/>
              <a:gd name="connsiteY8" fmla="*/ 77758 h 904023"/>
              <a:gd name="connsiteX9" fmla="*/ 1410159 w 1553378"/>
              <a:gd name="connsiteY9" fmla="*/ 55724 h 904023"/>
              <a:gd name="connsiteX10" fmla="*/ 1454227 w 1553378"/>
              <a:gd name="connsiteY10" fmla="*/ 44707 h 904023"/>
              <a:gd name="connsiteX11" fmla="*/ 1531345 w 1553378"/>
              <a:gd name="connsiteY11" fmla="*/ 640 h 904023"/>
              <a:gd name="connsiteX12" fmla="*/ 1553378 w 1553378"/>
              <a:gd name="connsiteY12" fmla="*/ 640 h 90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3378" h="904023">
                <a:moveTo>
                  <a:pt x="0" y="904023"/>
                </a:moveTo>
                <a:cubicBezTo>
                  <a:pt x="319489" y="713064"/>
                  <a:pt x="636004" y="517037"/>
                  <a:pt x="958468" y="331146"/>
                </a:cubicBezTo>
                <a:cubicBezTo>
                  <a:pt x="969939" y="324533"/>
                  <a:pt x="924591" y="370117"/>
                  <a:pt x="936434" y="364196"/>
                </a:cubicBezTo>
                <a:cubicBezTo>
                  <a:pt x="969280" y="347773"/>
                  <a:pt x="994686" y="319440"/>
                  <a:pt x="1024569" y="298095"/>
                </a:cubicBezTo>
                <a:cubicBezTo>
                  <a:pt x="1046118" y="282703"/>
                  <a:pt x="1069315" y="269688"/>
                  <a:pt x="1090670" y="254028"/>
                </a:cubicBezTo>
                <a:cubicBezTo>
                  <a:pt x="1124435" y="229267"/>
                  <a:pt x="1153918" y="198453"/>
                  <a:pt x="1189822" y="176910"/>
                </a:cubicBezTo>
                <a:cubicBezTo>
                  <a:pt x="1208183" y="165893"/>
                  <a:pt x="1226748" y="155208"/>
                  <a:pt x="1244906" y="143859"/>
                </a:cubicBezTo>
                <a:cubicBezTo>
                  <a:pt x="1256134" y="136841"/>
                  <a:pt x="1266333" y="128165"/>
                  <a:pt x="1277957" y="121825"/>
                </a:cubicBezTo>
                <a:cubicBezTo>
                  <a:pt x="1306792" y="106097"/>
                  <a:pt x="1336714" y="92447"/>
                  <a:pt x="1366092" y="77758"/>
                </a:cubicBezTo>
                <a:cubicBezTo>
                  <a:pt x="1380781" y="70413"/>
                  <a:pt x="1394226" y="59707"/>
                  <a:pt x="1410159" y="55724"/>
                </a:cubicBezTo>
                <a:lnTo>
                  <a:pt x="1454227" y="44707"/>
                </a:lnTo>
                <a:cubicBezTo>
                  <a:pt x="1488240" y="19198"/>
                  <a:pt x="1493110" y="8287"/>
                  <a:pt x="1531345" y="640"/>
                </a:cubicBezTo>
                <a:cubicBezTo>
                  <a:pt x="1538547" y="-800"/>
                  <a:pt x="1546034" y="640"/>
                  <a:pt x="1553378" y="640"/>
                </a:cubicBezTo>
              </a:path>
            </a:pathLst>
          </a:cu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12" name="Arrow: Right 11">
            <a:extLst>
              <a:ext uri="{FF2B5EF4-FFF2-40B4-BE49-F238E27FC236}">
                <a16:creationId xmlns:a16="http://schemas.microsoft.com/office/drawing/2014/main" id="{667224A1-EC1C-4275-AEE2-1DC2D192FED8}"/>
              </a:ext>
            </a:extLst>
          </p:cNvPr>
          <p:cNvSpPr/>
          <p:nvPr/>
        </p:nvSpPr>
        <p:spPr bwMode="auto">
          <a:xfrm>
            <a:off x="5842109" y="5406709"/>
            <a:ext cx="405974" cy="2880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pic>
        <p:nvPicPr>
          <p:cNvPr id="16" name="Picture 15">
            <a:extLst>
              <a:ext uri="{FF2B5EF4-FFF2-40B4-BE49-F238E27FC236}">
                <a16:creationId xmlns:a16="http://schemas.microsoft.com/office/drawing/2014/main" id="{1DD98BB9-1417-4BDF-A481-47841B1897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53" y="5745263"/>
            <a:ext cx="2058448" cy="1083258"/>
          </a:xfrm>
          <a:prstGeom prst="rect">
            <a:avLst/>
          </a:prstGeom>
        </p:spPr>
      </p:pic>
      <p:pic>
        <p:nvPicPr>
          <p:cNvPr id="4" name="Picture 3">
            <a:extLst>
              <a:ext uri="{FF2B5EF4-FFF2-40B4-BE49-F238E27FC236}">
                <a16:creationId xmlns:a16="http://schemas.microsoft.com/office/drawing/2014/main" id="{C1CE7609-B61F-4F59-A036-506F5097FB6A}"/>
              </a:ext>
            </a:extLst>
          </p:cNvPr>
          <p:cNvPicPr>
            <a:picLocks noChangeAspect="1"/>
          </p:cNvPicPr>
          <p:nvPr/>
        </p:nvPicPr>
        <p:blipFill>
          <a:blip r:embed="rId6"/>
          <a:stretch>
            <a:fillRect/>
          </a:stretch>
        </p:blipFill>
        <p:spPr>
          <a:xfrm>
            <a:off x="6640679" y="5764855"/>
            <a:ext cx="815642" cy="787148"/>
          </a:xfrm>
          <a:prstGeom prst="rect">
            <a:avLst/>
          </a:prstGeom>
        </p:spPr>
      </p:pic>
    </p:spTree>
    <p:extLst>
      <p:ext uri="{BB962C8B-B14F-4D97-AF65-F5344CB8AC3E}">
        <p14:creationId xmlns:p14="http://schemas.microsoft.com/office/powerpoint/2010/main" val="1893286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z="3200" b="0" u="none" dirty="0">
                <a:solidFill>
                  <a:srgbClr val="000090"/>
                </a:solidFill>
                <a:latin typeface="Arial" charset="0"/>
              </a:rPr>
              <a:t>The role of the LHC  (~1990)</a:t>
            </a:r>
          </a:p>
        </p:txBody>
      </p:sp>
      <p:sp>
        <p:nvSpPr>
          <p:cNvPr id="20482" name="Text Box 3"/>
          <p:cNvSpPr txBox="1">
            <a:spLocks noChangeArrowheads="1"/>
          </p:cNvSpPr>
          <p:nvPr/>
        </p:nvSpPr>
        <p:spPr bwMode="auto">
          <a:xfrm>
            <a:off x="250825" y="764704"/>
            <a:ext cx="8785225" cy="314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b="1">
                <a:solidFill>
                  <a:srgbClr val="000090"/>
                </a:solidFill>
              </a:rPr>
              <a:t>1.  Explore the </a:t>
            </a:r>
            <a:r>
              <a:rPr lang="en-US" sz="2000" b="1">
                <a:solidFill>
                  <a:srgbClr val="FF0000"/>
                </a:solidFill>
              </a:rPr>
              <a:t>TeV mass scale </a:t>
            </a:r>
            <a:r>
              <a:rPr lang="en-US" sz="1600">
                <a:solidFill>
                  <a:srgbClr val="FF0000"/>
                </a:solidFill>
              </a:rPr>
              <a:t>  </a:t>
            </a:r>
          </a:p>
          <a:p>
            <a:endParaRPr lang="en-US" sz="1800"/>
          </a:p>
          <a:p>
            <a:r>
              <a:rPr lang="en-US" sz="1800"/>
              <a:t>    - What is the origin of the electroweak symmetry breaking ?</a:t>
            </a:r>
          </a:p>
          <a:p>
            <a:r>
              <a:rPr lang="en-US" sz="1800"/>
              <a:t>       Does the Higgs boson exist?   </a:t>
            </a:r>
          </a:p>
          <a:p>
            <a:endParaRPr lang="en-US" sz="1800"/>
          </a:p>
          <a:p>
            <a:r>
              <a:rPr lang="en-US" sz="1800"/>
              <a:t>   -  The search for “low energy” supersymmetry</a:t>
            </a:r>
          </a:p>
          <a:p>
            <a:r>
              <a:rPr lang="en-US" sz="1800"/>
              <a:t>    </a:t>
            </a:r>
            <a:r>
              <a:rPr lang="en-US" sz="1800">
                <a:solidFill>
                  <a:srgbClr val="000090"/>
                </a:solidFill>
              </a:rPr>
              <a:t>  Can a link between SUSY and dark matter be established?  </a:t>
            </a:r>
          </a:p>
          <a:p>
            <a:endParaRPr lang="en-US" sz="1800">
              <a:solidFill>
                <a:srgbClr val="008000"/>
              </a:solidFill>
            </a:endParaRPr>
          </a:p>
          <a:p>
            <a:r>
              <a:rPr lang="en-US" sz="1800"/>
              <a:t>   -  Other scenarios beyond the Standard Model </a:t>
            </a:r>
          </a:p>
          <a:p>
            <a:r>
              <a:rPr lang="en-US" sz="1800"/>
              <a:t>   -   …….</a:t>
            </a:r>
          </a:p>
          <a:p>
            <a:r>
              <a:rPr lang="en-US" sz="1600">
                <a:solidFill>
                  <a:srgbClr val="008000"/>
                </a:solidFill>
              </a:rPr>
              <a:t>     </a:t>
            </a:r>
          </a:p>
        </p:txBody>
      </p:sp>
      <p:graphicFrame>
        <p:nvGraphicFramePr>
          <p:cNvPr id="20483" name="Object 2"/>
          <p:cNvGraphicFramePr>
            <a:graphicFrameLocks noChangeAspect="1"/>
          </p:cNvGraphicFramePr>
          <p:nvPr/>
        </p:nvGraphicFramePr>
        <p:xfrm>
          <a:off x="5362575" y="1436688"/>
          <a:ext cx="92075" cy="163512"/>
        </p:xfrm>
        <a:graphic>
          <a:graphicData uri="http://schemas.openxmlformats.org/presentationml/2006/ole">
            <mc:AlternateContent xmlns:mc="http://schemas.openxmlformats.org/markup-compatibility/2006">
              <mc:Choice xmlns:v="urn:schemas-microsoft-com:vml" Requires="v">
                <p:oleObj spid="_x0000_s3301"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2575" y="1436688"/>
                        <a:ext cx="92075" cy="1635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2292" name="Text Box 3"/>
          <p:cNvSpPr txBox="1">
            <a:spLocks noChangeArrowheads="1"/>
          </p:cNvSpPr>
          <p:nvPr/>
        </p:nvSpPr>
        <p:spPr bwMode="auto">
          <a:xfrm>
            <a:off x="179388" y="3284984"/>
            <a:ext cx="8785225" cy="1538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sz="1600" dirty="0"/>
          </a:p>
          <a:p>
            <a:r>
              <a:rPr lang="en-US" sz="1600" dirty="0">
                <a:solidFill>
                  <a:srgbClr val="008000"/>
                </a:solidFill>
              </a:rPr>
              <a:t> </a:t>
            </a:r>
            <a:r>
              <a:rPr lang="en-US" sz="1600" dirty="0">
                <a:solidFill>
                  <a:srgbClr val="FF0000"/>
                </a:solidFill>
              </a:rPr>
              <a:t>       </a:t>
            </a:r>
            <a:r>
              <a:rPr lang="en-US" sz="2200" dirty="0">
                <a:solidFill>
                  <a:srgbClr val="FF0000"/>
                </a:solidFill>
              </a:rPr>
              <a:t>Look for the “expected”, but be open for surprises</a:t>
            </a:r>
          </a:p>
          <a:p>
            <a:r>
              <a:rPr lang="en-US" sz="2200" dirty="0">
                <a:solidFill>
                  <a:srgbClr val="FF0000"/>
                </a:solidFill>
              </a:rPr>
              <a:t>     </a:t>
            </a:r>
            <a:r>
              <a:rPr lang="en-US" sz="1800" dirty="0">
                <a:solidFill>
                  <a:srgbClr val="FF0000"/>
                </a:solidFill>
              </a:rPr>
              <a:t> </a:t>
            </a:r>
            <a:r>
              <a:rPr lang="en-US" sz="1800" dirty="0">
                <a:solidFill>
                  <a:srgbClr val="FF0000"/>
                </a:solidFill>
                <a:sym typeface="Wingdings" charset="0"/>
              </a:rPr>
              <a:t> perform as many searches (inclusive, exclusive…) for as many final states </a:t>
            </a:r>
          </a:p>
          <a:p>
            <a:r>
              <a:rPr lang="en-US" sz="1800" dirty="0">
                <a:solidFill>
                  <a:srgbClr val="FF0000"/>
                </a:solidFill>
                <a:sym typeface="Wingdings" charset="0"/>
              </a:rPr>
              <a:t>            as possible </a:t>
            </a:r>
            <a:r>
              <a:rPr lang="en-US" sz="1800" dirty="0">
                <a:solidFill>
                  <a:srgbClr val="FF0000"/>
                </a:solidFill>
              </a:rPr>
              <a:t> </a:t>
            </a:r>
          </a:p>
          <a:p>
            <a:r>
              <a:rPr lang="en-US" sz="1600" dirty="0">
                <a:solidFill>
                  <a:srgbClr val="008000"/>
                </a:solidFill>
              </a:rPr>
              <a:t>     </a:t>
            </a:r>
          </a:p>
        </p:txBody>
      </p:sp>
      <p:sp>
        <p:nvSpPr>
          <p:cNvPr id="6" name="Text Box 3"/>
          <p:cNvSpPr txBox="1">
            <a:spLocks noChangeArrowheads="1"/>
          </p:cNvSpPr>
          <p:nvPr/>
        </p:nvSpPr>
        <p:spPr bwMode="auto">
          <a:xfrm>
            <a:off x="179388" y="4941888"/>
            <a:ext cx="8964612"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FontTx/>
              <a:buAutoNum type="arabicPeriod" startAt="2"/>
              <a:defRPr/>
            </a:pPr>
            <a:r>
              <a:rPr lang="en-US" sz="2000" b="1" dirty="0">
                <a:solidFill>
                  <a:srgbClr val="000090"/>
                </a:solidFill>
              </a:rPr>
              <a:t>Precision tests of the Standard Model</a:t>
            </a:r>
          </a:p>
          <a:p>
            <a:pPr marL="0" indent="0">
              <a:defRPr/>
            </a:pPr>
            <a:r>
              <a:rPr lang="en-US" sz="1700" dirty="0"/>
              <a:t>   -    and is much sensitivity to physics beyond the Standard Model in the precision area…</a:t>
            </a:r>
          </a:p>
          <a:p>
            <a:pPr marL="0" indent="0">
              <a:defRPr/>
            </a:pPr>
            <a:r>
              <a:rPr lang="en-US" sz="1700" dirty="0"/>
              <a:t> </a:t>
            </a:r>
          </a:p>
          <a:p>
            <a:pPr marL="0" indent="0">
              <a:defRPr/>
            </a:pPr>
            <a:r>
              <a:rPr lang="en-US" sz="1700" dirty="0"/>
              <a:t>   -    </a:t>
            </a:r>
            <a:r>
              <a:rPr lang="mr-IN" sz="1700" dirty="0"/>
              <a:t>…</a:t>
            </a:r>
            <a:r>
              <a:rPr lang="de-DE" sz="1700" dirty="0"/>
              <a:t> in </a:t>
            </a:r>
            <a:r>
              <a:rPr lang="de-DE" sz="1700" dirty="0" err="1"/>
              <a:t>addition</a:t>
            </a:r>
            <a:r>
              <a:rPr lang="de-DE" sz="1700" dirty="0"/>
              <a:t>: </a:t>
            </a:r>
            <a:r>
              <a:rPr lang="en-US" sz="1700" dirty="0"/>
              <a:t>many Standard Model measurements can be used to test and to tune</a:t>
            </a:r>
          </a:p>
          <a:p>
            <a:pPr marL="0" indent="0">
              <a:defRPr/>
            </a:pPr>
            <a:r>
              <a:rPr lang="en-US" sz="1700" dirty="0"/>
              <a:t>        the detector performance, improve the modelling of our generators </a:t>
            </a:r>
            <a:r>
              <a:rPr lang="en-US" sz="1700" dirty="0" err="1"/>
              <a:t>etc</a:t>
            </a:r>
            <a:r>
              <a:rPr lang="en-US" sz="1700" dirty="0"/>
              <a:t>…</a:t>
            </a:r>
          </a:p>
        </p:txBody>
      </p:sp>
    </p:spTree>
    <p:extLst>
      <p:ext uri="{BB962C8B-B14F-4D97-AF65-F5344CB8AC3E}">
        <p14:creationId xmlns:p14="http://schemas.microsoft.com/office/powerpoint/2010/main" val="1324818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dissolve">
                                      <p:cBhvr>
                                        <p:cTn id="7" dur="500"/>
                                        <p:tgtEl>
                                          <p:spTgt spid="12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47D071-22DE-4240-A9C8-58D66B5FC1B7}" type="slidenum">
              <a:rPr kumimoji="0" lang="en-US" sz="14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13" name="Group 12"/>
          <p:cNvGrpSpPr/>
          <p:nvPr/>
        </p:nvGrpSpPr>
        <p:grpSpPr>
          <a:xfrm rot="1497236">
            <a:off x="1310456" y="144000"/>
            <a:ext cx="3854344" cy="3852000"/>
            <a:chOff x="288000" y="144000"/>
            <a:chExt cx="3854344" cy="3852000"/>
          </a:xfrm>
        </p:grpSpPr>
        <p:pic>
          <p:nvPicPr>
            <p:cNvPr id="5" name="Picture 6" descr="C:\Documents and Settings\mvincter\My Documents\files\talks\2007\mar07\proton.gif"/>
            <p:cNvPicPr>
              <a:picLocks noChangeAspect="1" noChangeArrowheads="1"/>
            </p:cNvPicPr>
            <p:nvPr/>
          </p:nvPicPr>
          <p:blipFill>
            <a:blip r:embed="rId3" cstate="print"/>
            <a:srcRect l="4800"/>
            <a:stretch>
              <a:fillRect/>
            </a:stretch>
          </p:blipFill>
          <p:spPr bwMode="auto">
            <a:xfrm rot="5400000">
              <a:off x="1295400" y="1066800"/>
              <a:ext cx="1905000" cy="1980832"/>
            </a:xfrm>
            <a:prstGeom prst="rect">
              <a:avLst/>
            </a:prstGeom>
            <a:noFill/>
            <a:ln w="9525">
              <a:noFill/>
              <a:miter lim="800000"/>
              <a:headEnd/>
              <a:tailEnd/>
            </a:ln>
          </p:spPr>
        </p:pic>
        <p:sp>
          <p:nvSpPr>
            <p:cNvPr id="12" name="Donut 11"/>
            <p:cNvSpPr>
              <a:spLocks noChangeAspect="1"/>
            </p:cNvSpPr>
            <p:nvPr/>
          </p:nvSpPr>
          <p:spPr bwMode="auto">
            <a:xfrm>
              <a:off x="288000" y="144000"/>
              <a:ext cx="3854344" cy="3852000"/>
            </a:xfrm>
            <a:prstGeom prst="donu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grpSp>
        <p:nvGrpSpPr>
          <p:cNvPr id="14" name="Group 13"/>
          <p:cNvGrpSpPr/>
          <p:nvPr/>
        </p:nvGrpSpPr>
        <p:grpSpPr>
          <a:xfrm rot="716237">
            <a:off x="5213456" y="144000"/>
            <a:ext cx="3854344" cy="3852000"/>
            <a:chOff x="288000" y="144000"/>
            <a:chExt cx="3854344" cy="3852000"/>
          </a:xfrm>
        </p:grpSpPr>
        <p:pic>
          <p:nvPicPr>
            <p:cNvPr id="15" name="Picture 6" descr="C:\Documents and Settings\mvincter\My Documents\files\talks\2007\mar07\proton.gif"/>
            <p:cNvPicPr>
              <a:picLocks noChangeAspect="1" noChangeArrowheads="1"/>
            </p:cNvPicPr>
            <p:nvPr/>
          </p:nvPicPr>
          <p:blipFill>
            <a:blip r:embed="rId3" cstate="print"/>
            <a:srcRect l="4800"/>
            <a:stretch>
              <a:fillRect/>
            </a:stretch>
          </p:blipFill>
          <p:spPr bwMode="auto">
            <a:xfrm rot="2157514">
              <a:off x="1295400" y="1066800"/>
              <a:ext cx="1905000" cy="1980832"/>
            </a:xfrm>
            <a:prstGeom prst="rect">
              <a:avLst/>
            </a:prstGeom>
            <a:noFill/>
            <a:ln w="9525">
              <a:noFill/>
              <a:miter lim="800000"/>
              <a:headEnd/>
              <a:tailEnd/>
            </a:ln>
          </p:spPr>
        </p:pic>
        <p:sp>
          <p:nvSpPr>
            <p:cNvPr id="16" name="Donut 15"/>
            <p:cNvSpPr>
              <a:spLocks noChangeAspect="1"/>
            </p:cNvSpPr>
            <p:nvPr/>
          </p:nvSpPr>
          <p:spPr bwMode="auto">
            <a:xfrm>
              <a:off x="288000" y="144000"/>
              <a:ext cx="3854344" cy="3852000"/>
            </a:xfrm>
            <a:prstGeom prst="donu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sp>
        <p:nvSpPr>
          <p:cNvPr id="17" name="Right Arrow 16"/>
          <p:cNvSpPr/>
          <p:nvPr/>
        </p:nvSpPr>
        <p:spPr bwMode="auto">
          <a:xfrm>
            <a:off x="4222856" y="1981200"/>
            <a:ext cx="675613" cy="145538"/>
          </a:xfrm>
          <a:prstGeom prst="rightArrow">
            <a:avLst/>
          </a:prstGeom>
          <a:gradFill flip="none" rotWithShape="1">
            <a:gsLst>
              <a:gs pos="0">
                <a:srgbClr val="00CC99">
                  <a:shade val="30000"/>
                  <a:satMod val="115000"/>
                </a:srgbClr>
              </a:gs>
              <a:gs pos="50000">
                <a:srgbClr val="00CC99">
                  <a:shade val="67500"/>
                  <a:satMod val="115000"/>
                  <a:alpha val="63000"/>
                </a:srgbClr>
              </a:gs>
              <a:gs pos="100000">
                <a:srgbClr val="00CC99">
                  <a:shade val="100000"/>
                  <a:satMod val="115000"/>
                  <a:alpha val="68000"/>
                  <a:lumMod val="71000"/>
                  <a:lumOff val="29000"/>
                </a:srgbClr>
              </a:gs>
            </a:gsLst>
            <a:lin ang="10800000" scaled="1"/>
            <a:tileRect/>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8" name="Right Arrow 17"/>
          <p:cNvSpPr/>
          <p:nvPr/>
        </p:nvSpPr>
        <p:spPr bwMode="auto">
          <a:xfrm rot="10800000">
            <a:off x="5208442" y="1981200"/>
            <a:ext cx="1144462" cy="145538"/>
          </a:xfrm>
          <a:prstGeom prst="rightArrow">
            <a:avLst/>
          </a:prstGeom>
          <a:gradFill flip="none" rotWithShape="1">
            <a:gsLst>
              <a:gs pos="0">
                <a:schemeClr val="tx2">
                  <a:lumMod val="34000"/>
                  <a:lumOff val="66000"/>
                </a:schemeClr>
              </a:gs>
              <a:gs pos="50000">
                <a:schemeClr val="tx2"/>
              </a:gs>
              <a:gs pos="100000">
                <a:schemeClr val="tx2">
                  <a:lumMod val="99000"/>
                  <a:lumOff val="1000"/>
                </a:schemeClr>
              </a:gs>
            </a:gsLst>
            <a:lin ang="0" scaled="1"/>
            <a:tileRect/>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48" name="Group 47"/>
          <p:cNvGrpSpPr>
            <a:grpSpLocks noChangeAspect="1"/>
          </p:cNvGrpSpPr>
          <p:nvPr/>
        </p:nvGrpSpPr>
        <p:grpSpPr>
          <a:xfrm>
            <a:off x="2455444" y="3015670"/>
            <a:ext cx="1564368" cy="1022930"/>
            <a:chOff x="6045838" y="4625187"/>
            <a:chExt cx="1840435" cy="1203447"/>
          </a:xfrm>
        </p:grpSpPr>
        <p:pic>
          <p:nvPicPr>
            <p:cNvPr id="1028"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88" t="1770" r="2512" b="9593"/>
            <a:stretch/>
          </p:blipFill>
          <p:spPr bwMode="auto">
            <a:xfrm>
              <a:off x="6097956" y="4887339"/>
              <a:ext cx="1152000" cy="599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Rectangle 54"/>
            <p:cNvSpPr/>
            <p:nvPr/>
          </p:nvSpPr>
          <p:spPr bwMode="auto">
            <a:xfrm>
              <a:off x="6461937" y="4881283"/>
              <a:ext cx="818909" cy="228600"/>
            </a:xfrm>
            <a:prstGeom prst="rect">
              <a:avLst/>
            </a:prstGeom>
            <a:solidFill>
              <a:schemeClr val="bg1"/>
            </a:solidFill>
            <a:ln w="9525" cap="flat" cmpd="sng" algn="ctr">
              <a:solidFill>
                <a:schemeClr val="bg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cxnSp>
          <p:nvCxnSpPr>
            <p:cNvPr id="56" name="Straight Arrow Connector 55"/>
            <p:cNvCxnSpPr/>
            <p:nvPr/>
          </p:nvCxnSpPr>
          <p:spPr bwMode="auto">
            <a:xfrm>
              <a:off x="6208505" y="5466546"/>
              <a:ext cx="1216758" cy="0"/>
            </a:xfrm>
            <a:prstGeom prst="straightConnector1">
              <a:avLst/>
            </a:prstGeom>
            <a:solidFill>
              <a:schemeClr val="accent1"/>
            </a:solidFill>
            <a:ln w="25400" cap="flat" cmpd="sng" algn="ctr">
              <a:solidFill>
                <a:schemeClr val="accent1">
                  <a:lumMod val="50000"/>
                </a:schemeClr>
              </a:solidFill>
              <a:prstDash val="solid"/>
              <a:miter lim="800000"/>
              <a:headEnd type="none" w="med" len="med"/>
              <a:tailEnd type="arrow"/>
            </a:ln>
            <a:effectLst/>
          </p:spPr>
        </p:cxnSp>
        <p:cxnSp>
          <p:nvCxnSpPr>
            <p:cNvPr id="57" name="Straight Arrow Connector 56"/>
            <p:cNvCxnSpPr/>
            <p:nvPr/>
          </p:nvCxnSpPr>
          <p:spPr bwMode="auto">
            <a:xfrm flipV="1">
              <a:off x="6206061" y="4658201"/>
              <a:ext cx="0" cy="808945"/>
            </a:xfrm>
            <a:prstGeom prst="straightConnector1">
              <a:avLst/>
            </a:prstGeom>
            <a:solidFill>
              <a:schemeClr val="accent1"/>
            </a:solidFill>
            <a:ln w="25400" cap="flat" cmpd="sng" algn="ctr">
              <a:solidFill>
                <a:schemeClr val="accent1">
                  <a:lumMod val="50000"/>
                </a:schemeClr>
              </a:solidFill>
              <a:prstDash val="solid"/>
              <a:miter lim="800000"/>
              <a:headEnd type="none" w="med" len="med"/>
              <a:tailEnd type="arrow"/>
            </a:ln>
            <a:effectLst/>
          </p:spPr>
        </p:cxnSp>
        <p:sp>
          <p:nvSpPr>
            <p:cNvPr id="58" name="TextBox 57"/>
            <p:cNvSpPr txBox="1"/>
            <p:nvPr/>
          </p:nvSpPr>
          <p:spPr>
            <a:xfrm>
              <a:off x="6045838" y="5466544"/>
              <a:ext cx="1376126" cy="36209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kern="1200" cap="none" spc="0" normalizeH="0" baseline="0" noProof="0" dirty="0">
                  <a:ln>
                    <a:noFill/>
                  </a:ln>
                  <a:solidFill>
                    <a:srgbClr val="000000"/>
                  </a:solidFill>
                  <a:effectLst/>
                  <a:uLnTx/>
                  <a:uFillTx/>
                  <a:latin typeface="Tahoma" pitchFamily="34" charset="0"/>
                  <a:ea typeface="+mn-ea"/>
                  <a:cs typeface="+mn-cs"/>
                </a:rPr>
                <a:t>10</a:t>
              </a:r>
              <a:r>
                <a:rPr kumimoji="0" lang="en-CA" sz="1400" b="1" i="0" u="none" strike="noStrike" kern="1200" cap="none" spc="0" normalizeH="0" baseline="30000" noProof="0" dirty="0">
                  <a:ln>
                    <a:noFill/>
                  </a:ln>
                  <a:solidFill>
                    <a:srgbClr val="000000"/>
                  </a:solidFill>
                  <a:effectLst/>
                  <a:uLnTx/>
                  <a:uFillTx/>
                  <a:latin typeface="Tahoma" pitchFamily="34" charset="0"/>
                  <a:ea typeface="+mn-ea"/>
                  <a:cs typeface="+mn-cs"/>
                </a:rPr>
                <a:t>-4</a:t>
              </a:r>
              <a:r>
                <a:rPr kumimoji="0" lang="en-CA" sz="1400" b="1" i="0" u="none" strike="noStrike" kern="1200" cap="none" spc="0" normalizeH="0" baseline="0" noProof="0" dirty="0">
                  <a:ln>
                    <a:noFill/>
                  </a:ln>
                  <a:solidFill>
                    <a:srgbClr val="000000"/>
                  </a:solidFill>
                  <a:effectLst/>
                  <a:uLnTx/>
                  <a:uFillTx/>
                  <a:latin typeface="Tahoma" pitchFamily="34" charset="0"/>
                  <a:ea typeface="+mn-ea"/>
                  <a:cs typeface="+mn-cs"/>
                </a:rPr>
                <a:t>         1</a:t>
              </a:r>
            </a:p>
          </p:txBody>
        </p:sp>
        <p:sp>
          <p:nvSpPr>
            <p:cNvPr id="59" name="Rectangle 58"/>
            <p:cNvSpPr/>
            <p:nvPr/>
          </p:nvSpPr>
          <p:spPr>
            <a:xfrm>
              <a:off x="7421966" y="5339192"/>
              <a:ext cx="464307" cy="3982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Tahoma" pitchFamily="34" charset="0"/>
                  <a:ea typeface="+mn-ea"/>
                  <a:cs typeface="+mn-cs"/>
                </a:rPr>
                <a:t>x</a:t>
              </a:r>
              <a:r>
                <a:rPr kumimoji="0" lang="en-CA" sz="1600" b="1" i="0" u="none" strike="noStrike" kern="1200" cap="none" spc="0" normalizeH="0" baseline="-25000" noProof="0" dirty="0">
                  <a:ln>
                    <a:noFill/>
                  </a:ln>
                  <a:solidFill>
                    <a:srgbClr val="000000"/>
                  </a:solidFill>
                  <a:effectLst/>
                  <a:uLnTx/>
                  <a:uFillTx/>
                  <a:latin typeface="Tahoma" pitchFamily="34" charset="0"/>
                  <a:ea typeface="+mn-ea"/>
                  <a:cs typeface="+mn-cs"/>
                </a:rPr>
                <a:t>1</a:t>
              </a:r>
              <a:endParaRPr kumimoji="0" lang="en-CA" sz="1600" b="0" i="0" u="none" strike="noStrike" kern="1200" cap="none" spc="0" normalizeH="0" baseline="-25000" noProof="0" dirty="0">
                <a:ln>
                  <a:noFill/>
                </a:ln>
                <a:solidFill>
                  <a:srgbClr val="000000"/>
                </a:solidFill>
                <a:effectLst/>
                <a:uLnTx/>
                <a:uFillTx/>
                <a:latin typeface="Tahoma" pitchFamily="34" charset="0"/>
                <a:ea typeface="+mn-ea"/>
                <a:cs typeface="+mn-cs"/>
              </a:endParaRPr>
            </a:p>
          </p:txBody>
        </p:sp>
        <mc:AlternateContent xmlns:mc="http://schemas.openxmlformats.org/markup-compatibility/2006" xmlns:a14="http://schemas.microsoft.com/office/drawing/2010/main">
          <mc:Choice Requires="a14">
            <p:sp>
              <p:nvSpPr>
                <p:cNvPr id="60" name="Rectangle 59"/>
                <p:cNvSpPr/>
                <p:nvPr/>
              </p:nvSpPr>
              <p:spPr>
                <a:xfrm>
                  <a:off x="6295708" y="4625187"/>
                  <a:ext cx="441146" cy="33855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Tahoma" pitchFamily="34" charset="0"/>
                      <a:ea typeface="+mn-ea"/>
                      <a:cs typeface="+mn-cs"/>
                    </a:rPr>
                    <a:t>x</a:t>
                  </a:r>
                  <a14:m>
                    <m:oMath xmlns:m="http://schemas.openxmlformats.org/officeDocument/2006/math">
                      <m:acc>
                        <m:accPr>
                          <m:chr m:val="̅"/>
                          <m:ctrlPr>
                            <a:rPr kumimoji="0" lang="en-CA" sz="1600" b="1"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accPr>
                        <m:e>
                          <m:r>
                            <a:rPr kumimoji="0" lang="en-CA" sz="1600" b="1" i="0" u="none" strike="noStrike" kern="1200" cap="none" spc="0" normalizeH="0" baseline="0" noProof="0" dirty="0" smtClean="0">
                              <a:ln>
                                <a:noFill/>
                              </a:ln>
                              <a:solidFill>
                                <a:srgbClr val="000000"/>
                              </a:solidFill>
                              <a:effectLst/>
                              <a:uLnTx/>
                              <a:uFillTx/>
                              <a:latin typeface="Cambria Math"/>
                              <a:ea typeface="+mn-ea"/>
                              <a:cs typeface="+mn-cs"/>
                            </a:rPr>
                            <m:t>𝐮</m:t>
                          </m:r>
                        </m:e>
                      </m:acc>
                    </m:oMath>
                  </a14:m>
                  <a:endParaRPr kumimoji="0" lang="en-CA" sz="1600" b="0" i="0"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endParaRPr>
                </a:p>
              </p:txBody>
            </p:sp>
          </mc:Choice>
          <mc:Fallback xmlns="">
            <p:sp>
              <p:nvSpPr>
                <p:cNvPr id="60" name="Rectangle 59"/>
                <p:cNvSpPr>
                  <a:spLocks noRot="1" noChangeAspect="1" noMove="1" noResize="1" noEditPoints="1" noAdjustHandles="1" noChangeArrowheads="1" noChangeShapeType="1" noTextEdit="1"/>
                </p:cNvSpPr>
                <p:nvPr/>
              </p:nvSpPr>
              <p:spPr>
                <a:xfrm>
                  <a:off x="6295708" y="4625187"/>
                  <a:ext cx="441146" cy="338553"/>
                </a:xfrm>
                <a:prstGeom prst="rect">
                  <a:avLst/>
                </a:prstGeom>
                <a:blipFill rotWithShape="1">
                  <a:blip r:embed="rId5"/>
                  <a:stretch>
                    <a:fillRect l="-9836" t="-6383" r="-16393" b="-44681"/>
                  </a:stretch>
                </a:blipFill>
              </p:spPr>
              <p:txBody>
                <a:bodyPr/>
                <a:lstStyle/>
                <a:p>
                  <a:r>
                    <a:rPr lang="en-CA">
                      <a:noFill/>
                    </a:rPr>
                    <a:t> </a:t>
                  </a:r>
                </a:p>
              </p:txBody>
            </p:sp>
          </mc:Fallback>
        </mc:AlternateContent>
      </p:grpSp>
      <p:sp>
        <p:nvSpPr>
          <p:cNvPr id="62" name="Isosceles Triangle 61"/>
          <p:cNvSpPr/>
          <p:nvPr/>
        </p:nvSpPr>
        <p:spPr bwMode="auto">
          <a:xfrm rot="19883434" flipH="1">
            <a:off x="6519942" y="1945501"/>
            <a:ext cx="573390" cy="1663361"/>
          </a:xfrm>
          <a:prstGeom prst="triangle">
            <a:avLst/>
          </a:prstGeom>
          <a:gradFill flip="none" rotWithShape="1">
            <a:gsLst>
              <a:gs pos="0">
                <a:schemeClr val="tx2"/>
              </a:gs>
              <a:gs pos="77000">
                <a:schemeClr val="accent1">
                  <a:shade val="67500"/>
                  <a:satMod val="115000"/>
                  <a:lumMod val="5000"/>
                  <a:lumOff val="95000"/>
                  <a:alpha val="13000"/>
                </a:schemeClr>
              </a:gs>
              <a:gs pos="100000">
                <a:schemeClr val="accent1">
                  <a:shade val="100000"/>
                  <a:satMod val="115000"/>
                  <a:lumMod val="11000"/>
                  <a:lumOff val="89000"/>
                  <a:alpha val="54000"/>
                </a:schemeClr>
              </a:gs>
            </a:gsLst>
            <a:lin ang="16200000" scaled="1"/>
            <a:tileRect/>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3" name="Rectangle 62"/>
          <p:cNvSpPr/>
          <p:nvPr/>
        </p:nvSpPr>
        <p:spPr>
          <a:xfrm>
            <a:off x="6934200" y="3128665"/>
            <a:ext cx="348172"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000" b="1" i="0" u="none" strike="noStrike" kern="1200" cap="none" spc="0" normalizeH="0" baseline="0" noProof="0" dirty="0">
                <a:ln>
                  <a:noFill/>
                </a:ln>
                <a:solidFill>
                  <a:srgbClr val="000000"/>
                </a:solidFill>
                <a:effectLst/>
                <a:uLnTx/>
                <a:uFillTx/>
                <a:latin typeface="Tahoma" pitchFamily="34" charset="0"/>
                <a:ea typeface="+mn-ea"/>
                <a:cs typeface="+mn-cs"/>
              </a:rPr>
              <a:t>u</a:t>
            </a:r>
            <a:endParaRPr kumimoji="0" lang="en-CA" sz="20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024" name="Rectangle 1023"/>
          <p:cNvSpPr/>
          <p:nvPr/>
        </p:nvSpPr>
        <p:spPr>
          <a:xfrm>
            <a:off x="101572" y="2777183"/>
            <a:ext cx="1987106" cy="132343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kern="1200" cap="none" spc="0" normalizeH="0" baseline="0" noProof="0" dirty="0">
                <a:ln>
                  <a:noFill/>
                </a:ln>
                <a:solidFill>
                  <a:srgbClr val="FF0000"/>
                </a:solidFill>
                <a:effectLst/>
                <a:uLnTx/>
                <a:uFillTx/>
                <a:latin typeface="Tahoma" pitchFamily="34" charset="0"/>
                <a:ea typeface="+mn-ea"/>
                <a:cs typeface="+mn-cs"/>
              </a:rPr>
              <a:t>Parton distribution functions f of the proton (pdf)</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mn-cs"/>
              </a:rPr>
              <a:t>x</a:t>
            </a:r>
            <a:r>
              <a:rPr kumimoji="0" lang="en-US" sz="1600" b="0" i="0" u="none" strike="noStrike" kern="1200" cap="none" spc="0" normalizeH="0" baseline="-25000" noProof="0" dirty="0">
                <a:ln>
                  <a:noFill/>
                </a:ln>
                <a:solidFill>
                  <a:srgbClr val="000000"/>
                </a:solidFill>
                <a:effectLst/>
                <a:uLnTx/>
                <a:uFillTx/>
                <a:latin typeface="Tahoma" pitchFamily="34" charset="0"/>
                <a:ea typeface="+mn-ea"/>
                <a:cs typeface="+mn-cs"/>
              </a:rPr>
              <a:t>1</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mn-cs"/>
              </a:rPr>
              <a:t>,x</a:t>
            </a:r>
            <a:r>
              <a:rPr kumimoji="0" lang="en-US" sz="1600" b="0" i="0" u="none" strike="noStrike" kern="1200" cap="none" spc="0" normalizeH="0" baseline="-25000" noProof="0" dirty="0">
                <a:ln>
                  <a:noFill/>
                </a:ln>
                <a:solidFill>
                  <a:srgbClr val="000000"/>
                </a:solidFill>
                <a:effectLst/>
                <a:uLnTx/>
                <a:uFillTx/>
                <a:latin typeface="Tahoma" pitchFamily="34" charset="0"/>
                <a:ea typeface="+mn-ea"/>
                <a:cs typeface="+mn-cs"/>
              </a:rPr>
              <a:t>2</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mn-cs"/>
              </a:rPr>
              <a:t> = </a:t>
            </a:r>
            <a:r>
              <a:rPr kumimoji="0" lang="it-IT" sz="1600" b="0" i="0" u="none" strike="noStrike" kern="1200" cap="none" spc="0" normalizeH="0" baseline="0" noProof="0" dirty="0">
                <a:ln>
                  <a:noFill/>
                </a:ln>
                <a:solidFill>
                  <a:srgbClr val="000000"/>
                </a:solidFill>
                <a:effectLst/>
                <a:uLnTx/>
                <a:uFillTx/>
                <a:latin typeface="Arial" charset="0"/>
                <a:ea typeface="+mn-ea"/>
                <a:cs typeface="+mn-cs"/>
              </a:rPr>
              <a:t>momentum fraction of partons</a:t>
            </a:r>
          </a:p>
        </p:txBody>
      </p:sp>
      <p:grpSp>
        <p:nvGrpSpPr>
          <p:cNvPr id="72" name="Group 71"/>
          <p:cNvGrpSpPr/>
          <p:nvPr/>
        </p:nvGrpSpPr>
        <p:grpSpPr>
          <a:xfrm>
            <a:off x="1594032" y="332656"/>
            <a:ext cx="4273368" cy="5227176"/>
            <a:chOff x="1594032" y="319926"/>
            <a:chExt cx="4273368" cy="5227176"/>
          </a:xfrm>
        </p:grpSpPr>
        <p:sp>
          <p:nvSpPr>
            <p:cNvPr id="88" name="Rectangle 87"/>
            <p:cNvSpPr/>
            <p:nvPr/>
          </p:nvSpPr>
          <p:spPr bwMode="auto">
            <a:xfrm>
              <a:off x="1594032" y="4911680"/>
              <a:ext cx="685800" cy="635422"/>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6" name="Down Arrow 75"/>
            <p:cNvSpPr/>
            <p:nvPr/>
          </p:nvSpPr>
          <p:spPr bwMode="auto">
            <a:xfrm rot="9031731">
              <a:off x="4524806" y="682442"/>
              <a:ext cx="280416" cy="1301234"/>
            </a:xfrm>
            <a:prstGeom prst="downArrow">
              <a:avLst/>
            </a:prstGeom>
            <a:gradFill>
              <a:gsLst>
                <a:gs pos="0">
                  <a:srgbClr val="FFF200"/>
                </a:gs>
                <a:gs pos="45000">
                  <a:srgbClr val="FF7A00"/>
                </a:gs>
                <a:gs pos="70000">
                  <a:srgbClr val="FF0300"/>
                </a:gs>
                <a:gs pos="100000">
                  <a:srgbClr val="4D0808"/>
                </a:gs>
              </a:gsLst>
              <a:lin ang="5400000" scaled="0"/>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7" name="Rectangle 76"/>
            <p:cNvSpPr/>
            <p:nvPr/>
          </p:nvSpPr>
          <p:spPr>
            <a:xfrm>
              <a:off x="3923928" y="319926"/>
              <a:ext cx="782958"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rPr>
                <a:t>Z/</a:t>
              </a:r>
              <a:r>
                <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sym typeface="Symbol"/>
                </a:rPr>
                <a:t>*</a:t>
              </a: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78" name="Down Arrow 77"/>
            <p:cNvSpPr/>
            <p:nvPr/>
          </p:nvSpPr>
          <p:spPr bwMode="auto">
            <a:xfrm rot="19694824">
              <a:off x="5207103" y="2145661"/>
              <a:ext cx="280416" cy="654684"/>
            </a:xfrm>
            <a:prstGeom prst="downArrow">
              <a:avLst/>
            </a:prstGeom>
            <a:gradFill>
              <a:gsLst>
                <a:gs pos="0">
                  <a:srgbClr val="03D4A8"/>
                </a:gs>
                <a:gs pos="25000">
                  <a:srgbClr val="21D6E0"/>
                </a:gs>
                <a:gs pos="75000">
                  <a:srgbClr val="0087E6"/>
                </a:gs>
                <a:gs pos="100000">
                  <a:srgbClr val="005CBF"/>
                </a:gs>
              </a:gsLst>
              <a:lin ang="5400000" scaled="0"/>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9" name="Rectangle 78"/>
            <p:cNvSpPr/>
            <p:nvPr/>
          </p:nvSpPr>
          <p:spPr>
            <a:xfrm>
              <a:off x="5249923" y="2654270"/>
              <a:ext cx="617477"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err="1">
                  <a:ln>
                    <a:noFill/>
                  </a:ln>
                  <a:solidFill>
                    <a:srgbClr val="000000"/>
                  </a:solidFill>
                  <a:effectLst/>
                  <a:uLnTx/>
                  <a:uFillTx/>
                  <a:latin typeface="Tahoma" pitchFamily="34" charset="0"/>
                  <a:ea typeface="+mn-ea"/>
                  <a:cs typeface="+mn-cs"/>
                </a:rPr>
                <a:t>q,g</a:t>
              </a: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grpSp>
        <p:nvGrpSpPr>
          <p:cNvPr id="3" name="Group 2"/>
          <p:cNvGrpSpPr/>
          <p:nvPr/>
        </p:nvGrpSpPr>
        <p:grpSpPr>
          <a:xfrm>
            <a:off x="7315200" y="3116307"/>
            <a:ext cx="1594552" cy="998493"/>
            <a:chOff x="2317855" y="3421108"/>
            <a:chExt cx="1594552" cy="998493"/>
          </a:xfrm>
        </p:grpSpPr>
        <p:cxnSp>
          <p:nvCxnSpPr>
            <p:cNvPr id="44" name="Straight Arrow Connector 43"/>
            <p:cNvCxnSpPr/>
            <p:nvPr/>
          </p:nvCxnSpPr>
          <p:spPr bwMode="auto">
            <a:xfrm flipV="1">
              <a:off x="2484232" y="3421108"/>
              <a:ext cx="0" cy="691227"/>
            </a:xfrm>
            <a:prstGeom prst="straightConnector1">
              <a:avLst/>
            </a:prstGeom>
            <a:solidFill>
              <a:schemeClr val="accent1"/>
            </a:solidFill>
            <a:ln w="25400" cap="flat" cmpd="sng" algn="ctr">
              <a:solidFill>
                <a:srgbClr val="3611D3"/>
              </a:solidFill>
              <a:prstDash val="solid"/>
              <a:miter lim="800000"/>
              <a:headEnd type="none" w="med" len="med"/>
              <a:tailEnd type="arrow"/>
            </a:ln>
            <a:effectLst/>
          </p:spPr>
        </p:cxnSp>
        <p:sp>
          <p:nvSpPr>
            <p:cNvPr id="45" name="TextBox 44"/>
            <p:cNvSpPr txBox="1"/>
            <p:nvPr/>
          </p:nvSpPr>
          <p:spPr>
            <a:xfrm>
              <a:off x="2317855" y="4111824"/>
              <a:ext cx="1199892"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1" i="0" u="none" strike="noStrike" kern="1200" cap="none" spc="0" normalizeH="0" baseline="0" noProof="0" dirty="0">
                  <a:ln>
                    <a:noFill/>
                  </a:ln>
                  <a:solidFill>
                    <a:srgbClr val="000000"/>
                  </a:solidFill>
                  <a:effectLst/>
                  <a:uLnTx/>
                  <a:uFillTx/>
                  <a:latin typeface="Tahoma" pitchFamily="34" charset="0"/>
                  <a:ea typeface="+mn-ea"/>
                  <a:cs typeface="+mn-cs"/>
                </a:rPr>
                <a:t>10</a:t>
              </a:r>
              <a:r>
                <a:rPr kumimoji="0" lang="en-CA" sz="1400" b="1" i="0" u="none" strike="noStrike" kern="1200" cap="none" spc="0" normalizeH="0" baseline="30000" noProof="0" dirty="0">
                  <a:ln>
                    <a:noFill/>
                  </a:ln>
                  <a:solidFill>
                    <a:srgbClr val="000000"/>
                  </a:solidFill>
                  <a:effectLst/>
                  <a:uLnTx/>
                  <a:uFillTx/>
                  <a:latin typeface="Tahoma" pitchFamily="34" charset="0"/>
                  <a:ea typeface="+mn-ea"/>
                  <a:cs typeface="+mn-cs"/>
                </a:rPr>
                <a:t>-4</a:t>
              </a:r>
              <a:r>
                <a:rPr kumimoji="0" lang="en-CA" sz="1400" b="1" i="0" u="none" strike="noStrike" kern="1200" cap="none" spc="0" normalizeH="0" baseline="0" noProof="0" dirty="0">
                  <a:ln>
                    <a:noFill/>
                  </a:ln>
                  <a:solidFill>
                    <a:srgbClr val="000000"/>
                  </a:solidFill>
                  <a:effectLst/>
                  <a:uLnTx/>
                  <a:uFillTx/>
                  <a:latin typeface="Tahoma" pitchFamily="34" charset="0"/>
                  <a:ea typeface="+mn-ea"/>
                  <a:cs typeface="+mn-cs"/>
                </a:rPr>
                <a:t>          1</a:t>
              </a:r>
            </a:p>
          </p:txBody>
        </p:sp>
        <p:sp>
          <p:nvSpPr>
            <p:cNvPr id="46" name="Rectangle 45"/>
            <p:cNvSpPr/>
            <p:nvPr/>
          </p:nvSpPr>
          <p:spPr>
            <a:xfrm>
              <a:off x="3517747" y="4003574"/>
              <a:ext cx="394660"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Tahoma" pitchFamily="34" charset="0"/>
                  <a:ea typeface="+mn-ea"/>
                  <a:cs typeface="+mn-cs"/>
                </a:rPr>
                <a:t>x</a:t>
              </a:r>
              <a:r>
                <a:rPr kumimoji="0" lang="en-CA" sz="1600" b="1" i="0" u="none" strike="noStrike" kern="1200" cap="none" spc="0" normalizeH="0" baseline="-25000" noProof="0" dirty="0">
                  <a:ln>
                    <a:noFill/>
                  </a:ln>
                  <a:solidFill>
                    <a:srgbClr val="000000"/>
                  </a:solidFill>
                  <a:effectLst/>
                  <a:uLnTx/>
                  <a:uFillTx/>
                  <a:latin typeface="Tahoma" pitchFamily="34" charset="0"/>
                  <a:ea typeface="+mn-ea"/>
                  <a:cs typeface="+mn-cs"/>
                </a:rPr>
                <a:t>2</a:t>
              </a:r>
              <a:endParaRPr kumimoji="0" lang="en-CA" sz="1600" b="0" i="0" u="none" strike="noStrike" kern="1200" cap="none" spc="0" normalizeH="0" baseline="-25000" noProof="0" dirty="0">
                <a:ln>
                  <a:noFill/>
                </a:ln>
                <a:solidFill>
                  <a:srgbClr val="000000"/>
                </a:solidFill>
                <a:effectLst/>
                <a:uLnTx/>
                <a:uFillTx/>
                <a:latin typeface="Tahoma" pitchFamily="34" charset="0"/>
                <a:ea typeface="+mn-ea"/>
                <a:cs typeface="+mn-cs"/>
              </a:endParaRPr>
            </a:p>
          </p:txBody>
        </p:sp>
        <p:cxnSp>
          <p:nvCxnSpPr>
            <p:cNvPr id="41" name="Straight Arrow Connector 40"/>
            <p:cNvCxnSpPr/>
            <p:nvPr/>
          </p:nvCxnSpPr>
          <p:spPr bwMode="auto">
            <a:xfrm>
              <a:off x="2486308" y="4111825"/>
              <a:ext cx="1034243" cy="0"/>
            </a:xfrm>
            <a:prstGeom prst="straightConnector1">
              <a:avLst/>
            </a:prstGeom>
            <a:solidFill>
              <a:schemeClr val="accent1"/>
            </a:solidFill>
            <a:ln w="25400" cap="flat" cmpd="sng" algn="ctr">
              <a:solidFill>
                <a:srgbClr val="3611D3"/>
              </a:solidFill>
              <a:prstDash val="solid"/>
              <a:miter lim="800000"/>
              <a:headEnd type="none" w="med" len="med"/>
              <a:tailEnd type="arrow"/>
            </a:ln>
            <a:effectLst/>
          </p:spPr>
        </p:cxnSp>
        <p:pic>
          <p:nvPicPr>
            <p:cNvPr id="1026"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537" t="65260" r="2737" b="9584"/>
            <a:stretch/>
          </p:blipFill>
          <p:spPr bwMode="auto">
            <a:xfrm>
              <a:off x="2538000" y="3591601"/>
              <a:ext cx="792000" cy="514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Rectangle 48"/>
            <p:cNvSpPr/>
            <p:nvPr/>
          </p:nvSpPr>
          <p:spPr>
            <a:xfrm>
              <a:off x="2572665" y="3421108"/>
              <a:ext cx="518091"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err="1">
                  <a:ln>
                    <a:noFill/>
                  </a:ln>
                  <a:solidFill>
                    <a:srgbClr val="000000"/>
                  </a:solidFill>
                  <a:effectLst/>
                  <a:uLnTx/>
                  <a:uFillTx/>
                  <a:latin typeface="Tahoma" pitchFamily="34" charset="0"/>
                  <a:ea typeface="+mn-ea"/>
                  <a:cs typeface="+mn-cs"/>
                </a:rPr>
                <a:t>xu</a:t>
              </a:r>
              <a:r>
                <a:rPr kumimoji="0" lang="en-CA" sz="1600" b="1" i="0" u="none" strike="noStrike" kern="1200" cap="none" spc="0" normalizeH="0" baseline="-25000" noProof="0" dirty="0" err="1">
                  <a:ln>
                    <a:noFill/>
                  </a:ln>
                  <a:solidFill>
                    <a:srgbClr val="000000"/>
                  </a:solidFill>
                  <a:effectLst/>
                  <a:uLnTx/>
                  <a:uFillTx/>
                  <a:latin typeface="Tahoma" pitchFamily="34" charset="0"/>
                  <a:ea typeface="+mn-ea"/>
                  <a:cs typeface="+mn-cs"/>
                </a:rPr>
                <a:t>v</a:t>
              </a:r>
              <a:endParaRPr kumimoji="0" lang="en-CA" sz="1600" b="0" i="0" u="none" strike="noStrike" kern="1200" cap="none" spc="0" normalizeH="0" baseline="-25000" noProof="0" dirty="0">
                <a:ln>
                  <a:noFill/>
                </a:ln>
                <a:solidFill>
                  <a:srgbClr val="000000"/>
                </a:solidFill>
                <a:effectLst/>
                <a:uLnTx/>
                <a:uFillTx/>
                <a:latin typeface="Tahoma" pitchFamily="34" charset="0"/>
                <a:ea typeface="+mn-ea"/>
                <a:cs typeface="+mn-cs"/>
              </a:endParaRPr>
            </a:p>
          </p:txBody>
        </p:sp>
      </p:grpSp>
      <p:sp>
        <p:nvSpPr>
          <p:cNvPr id="64" name="Isosceles Triangle 63"/>
          <p:cNvSpPr/>
          <p:nvPr/>
        </p:nvSpPr>
        <p:spPr bwMode="auto">
          <a:xfrm rot="1716566">
            <a:off x="3503565" y="2016934"/>
            <a:ext cx="573390" cy="1663361"/>
          </a:xfrm>
          <a:prstGeom prst="triangle">
            <a:avLst>
              <a:gd name="adj" fmla="val 41117"/>
            </a:avLst>
          </a:prstGeom>
          <a:gradFill flip="none" rotWithShape="1">
            <a:gsLst>
              <a:gs pos="0">
                <a:srgbClr val="00CC99">
                  <a:shade val="30000"/>
                  <a:satMod val="115000"/>
                </a:srgbClr>
              </a:gs>
              <a:gs pos="50000">
                <a:srgbClr val="00CC99">
                  <a:shade val="67500"/>
                  <a:satMod val="115000"/>
                  <a:alpha val="63000"/>
                </a:srgbClr>
              </a:gs>
              <a:gs pos="100000">
                <a:srgbClr val="00CC99">
                  <a:shade val="100000"/>
                  <a:satMod val="115000"/>
                  <a:lumMod val="0"/>
                  <a:lumOff val="100000"/>
                  <a:alpha val="68000"/>
                </a:srgbClr>
              </a:gs>
            </a:gsLst>
            <a:lin ang="16200000" scaled="1"/>
            <a:tileRect/>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7" name="Group 6"/>
          <p:cNvGrpSpPr/>
          <p:nvPr/>
        </p:nvGrpSpPr>
        <p:grpSpPr>
          <a:xfrm>
            <a:off x="3315051" y="3238946"/>
            <a:ext cx="332142" cy="369332"/>
            <a:chOff x="3315051" y="4352968"/>
            <a:chExt cx="332142" cy="369332"/>
          </a:xfrm>
        </p:grpSpPr>
        <p:cxnSp>
          <p:nvCxnSpPr>
            <p:cNvPr id="52" name="Straight Connector 51"/>
            <p:cNvCxnSpPr/>
            <p:nvPr/>
          </p:nvCxnSpPr>
          <p:spPr bwMode="auto">
            <a:xfrm>
              <a:off x="3410414" y="4419600"/>
              <a:ext cx="125386" cy="801"/>
            </a:xfrm>
            <a:prstGeom prst="line">
              <a:avLst/>
            </a:prstGeom>
            <a:solidFill>
              <a:schemeClr val="accent1"/>
            </a:solidFill>
            <a:ln w="28575" cap="flat" cmpd="sng" algn="ctr">
              <a:solidFill>
                <a:schemeClr val="tx1"/>
              </a:solidFill>
              <a:prstDash val="solid"/>
              <a:miter lim="800000"/>
              <a:headEnd type="none" w="med" len="med"/>
              <a:tailEnd type="none" w="med" len="med"/>
            </a:ln>
            <a:effectLst/>
          </p:spPr>
        </p:cxnSp>
        <p:sp>
          <p:nvSpPr>
            <p:cNvPr id="61" name="Rectangle 60"/>
            <p:cNvSpPr/>
            <p:nvPr/>
          </p:nvSpPr>
          <p:spPr>
            <a:xfrm>
              <a:off x="3315051" y="4352968"/>
              <a:ext cx="332142"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dirty="0">
                  <a:ln>
                    <a:noFill/>
                  </a:ln>
                  <a:solidFill>
                    <a:srgbClr val="000000"/>
                  </a:solidFill>
                  <a:effectLst/>
                  <a:uLnTx/>
                  <a:uFillTx/>
                  <a:latin typeface="Tahoma" pitchFamily="34" charset="0"/>
                  <a:ea typeface="+mn-ea"/>
                  <a:cs typeface="+mn-cs"/>
                </a:rPr>
                <a:t>u</a:t>
              </a:r>
              <a:endParaRPr kumimoji="0" lang="en-CA" sz="18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sp>
        <p:nvSpPr>
          <p:cNvPr id="9" name="Explosion 2 8"/>
          <p:cNvSpPr/>
          <p:nvPr/>
        </p:nvSpPr>
        <p:spPr bwMode="auto">
          <a:xfrm>
            <a:off x="4893988" y="1859607"/>
            <a:ext cx="314454" cy="388721"/>
          </a:xfrm>
          <a:prstGeom prst="irregularSeal2">
            <a:avLst/>
          </a:prstGeom>
          <a:gradFill flip="none" rotWithShape="1">
            <a:gsLst>
              <a:gs pos="0">
                <a:srgbClr val="9E1C02"/>
              </a:gs>
              <a:gs pos="50000">
                <a:srgbClr val="FFC000">
                  <a:shade val="67500"/>
                  <a:satMod val="115000"/>
                </a:srgbClr>
              </a:gs>
              <a:gs pos="100000">
                <a:srgbClr val="FFC000">
                  <a:shade val="100000"/>
                  <a:satMod val="115000"/>
                </a:srgbClr>
              </a:gs>
            </a:gsLst>
            <a:path path="circle">
              <a:fillToRect l="50000" t="50000" r="50000" b="50000"/>
            </a:path>
            <a:tileRect/>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mc:AlternateContent xmlns:mc="http://schemas.openxmlformats.org/markup-compatibility/2006" xmlns:a14="http://schemas.microsoft.com/office/drawing/2010/main">
        <mc:Choice Requires="a14">
          <p:sp>
            <p:nvSpPr>
              <p:cNvPr id="10" name="TextBox 9"/>
              <p:cNvSpPr txBox="1"/>
              <p:nvPr/>
            </p:nvSpPr>
            <p:spPr>
              <a:xfrm>
                <a:off x="655110" y="5428622"/>
                <a:ext cx="7782772" cy="52386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1" i="0" u="none" strike="noStrike" kern="1200" cap="none" spc="0" normalizeH="0" baseline="0" noProof="0" dirty="0">
                    <a:ln>
                      <a:noFill/>
                    </a:ln>
                    <a:solidFill>
                      <a:srgbClr val="000000"/>
                    </a:solidFill>
                    <a:effectLst/>
                    <a:uLnTx/>
                    <a:uFillTx/>
                    <a:latin typeface="Tahoma" pitchFamily="34" charset="0"/>
                    <a:ea typeface="+mn-ea"/>
                    <a:cs typeface="+mn-cs"/>
                    <a:sym typeface="Symbol"/>
                  </a:rPr>
                  <a:t>=</a:t>
                </a:r>
                <a14:m>
                  <m:oMath xmlns:m="http://schemas.openxmlformats.org/officeDocument/2006/math">
                    <m:nary>
                      <m:naryPr>
                        <m:chr m:val="∑"/>
                        <m:supHide m:val="on"/>
                        <m:ctrlPr>
                          <a:rPr kumimoji="0" lang="en-CA" sz="24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sym typeface="Symbol"/>
                          </a:rPr>
                        </m:ctrlPr>
                      </m:naryPr>
                      <m:sub>
                        <m:r>
                          <m:rPr>
                            <m:brk m:alnAt="7"/>
                          </m:rPr>
                          <a:rPr kumimoji="0" lang="en-CA" sz="2400" b="1" i="1" u="none" strike="noStrike" kern="1200" cap="none" spc="0" normalizeH="0" baseline="0" noProof="0" smtClean="0">
                            <a:ln>
                              <a:noFill/>
                            </a:ln>
                            <a:solidFill>
                              <a:srgbClr val="000000"/>
                            </a:solidFill>
                            <a:effectLst/>
                            <a:uLnTx/>
                            <a:uFillTx/>
                            <a:latin typeface="Cambria Math"/>
                            <a:ea typeface="+mn-ea"/>
                            <a:cs typeface="+mn-cs"/>
                            <a:sym typeface="Symbol"/>
                          </a:rPr>
                          <m:t>𝒂</m:t>
                        </m:r>
                        <m:r>
                          <a:rPr kumimoji="0" lang="en-CA" sz="2400" b="1" i="1" u="none" strike="noStrike" kern="1200" cap="none" spc="0" normalizeH="0" baseline="0" noProof="0" smtClean="0">
                            <a:ln>
                              <a:noFill/>
                            </a:ln>
                            <a:solidFill>
                              <a:srgbClr val="000000"/>
                            </a:solidFill>
                            <a:effectLst/>
                            <a:uLnTx/>
                            <a:uFillTx/>
                            <a:latin typeface="Cambria Math"/>
                            <a:ea typeface="+mn-ea"/>
                            <a:cs typeface="+mn-cs"/>
                            <a:sym typeface="Symbol"/>
                          </a:rPr>
                          <m:t>,</m:t>
                        </m:r>
                        <m:r>
                          <a:rPr kumimoji="0" lang="en-CA" sz="2400" b="1" i="1" u="none" strike="noStrike" kern="1200" cap="none" spc="0" normalizeH="0" baseline="0" noProof="0" smtClean="0">
                            <a:ln>
                              <a:noFill/>
                            </a:ln>
                            <a:solidFill>
                              <a:srgbClr val="000000"/>
                            </a:solidFill>
                            <a:effectLst/>
                            <a:uLnTx/>
                            <a:uFillTx/>
                            <a:latin typeface="Cambria Math"/>
                            <a:ea typeface="+mn-ea"/>
                            <a:cs typeface="+mn-cs"/>
                            <a:sym typeface="Symbol"/>
                          </a:rPr>
                          <m:t>𝒃</m:t>
                        </m:r>
                        <m:r>
                          <a:rPr kumimoji="0" lang="en-CA" sz="2400" b="1" i="1" u="none" strike="noStrike" kern="1200" cap="none" spc="0" normalizeH="0" baseline="0" noProof="0" smtClean="0">
                            <a:ln>
                              <a:noFill/>
                            </a:ln>
                            <a:solidFill>
                              <a:srgbClr val="000000"/>
                            </a:solidFill>
                            <a:effectLst/>
                            <a:uLnTx/>
                            <a:uFillTx/>
                            <a:latin typeface="Cambria Math"/>
                            <a:ea typeface="+mn-ea"/>
                            <a:cs typeface="+mn-cs"/>
                            <a:sym typeface="Symbol"/>
                          </a:rPr>
                          <m:t>,</m:t>
                        </m:r>
                        <m:r>
                          <a:rPr kumimoji="0" lang="en-CA" sz="2400" b="1" i="1" u="none" strike="noStrike" kern="1200" cap="none" spc="0" normalizeH="0" baseline="0" noProof="0" smtClean="0">
                            <a:ln>
                              <a:noFill/>
                            </a:ln>
                            <a:solidFill>
                              <a:srgbClr val="000000"/>
                            </a:solidFill>
                            <a:effectLst/>
                            <a:uLnTx/>
                            <a:uFillTx/>
                            <a:latin typeface="Cambria Math"/>
                            <a:ea typeface="+mn-ea"/>
                            <a:cs typeface="+mn-cs"/>
                            <a:sym typeface="Symbol"/>
                          </a:rPr>
                          <m:t>𝒌</m:t>
                        </m:r>
                      </m:sub>
                      <m:sup/>
                      <m:e>
                        <m:r>
                          <a:rPr kumimoji="0" lang="en-CA" sz="2400" b="1" i="1" u="none" strike="noStrike" kern="1200" cap="none" spc="0" normalizeH="0" baseline="0" noProof="0" smtClean="0">
                            <a:ln>
                              <a:noFill/>
                            </a:ln>
                            <a:solidFill>
                              <a:srgbClr val="000000"/>
                            </a:solidFill>
                            <a:effectLst/>
                            <a:uLnTx/>
                            <a:uFillTx/>
                            <a:latin typeface="Cambria Math"/>
                            <a:ea typeface="+mn-ea"/>
                            <a:cs typeface="+mn-cs"/>
                            <a:sym typeface="Symbol"/>
                          </a:rPr>
                          <m:t></m:t>
                        </m:r>
                        <m:r>
                          <a:rPr kumimoji="0" lang="en-CA" sz="2400" b="1" i="1" u="none" strike="noStrike" kern="1200" cap="none" spc="0" normalizeH="0" baseline="0" noProof="0" smtClean="0">
                            <a:ln>
                              <a:noFill/>
                            </a:ln>
                            <a:solidFill>
                              <a:srgbClr val="000000"/>
                            </a:solidFill>
                            <a:effectLst/>
                            <a:uLnTx/>
                            <a:uFillTx/>
                            <a:latin typeface="Cambria Math"/>
                            <a:ea typeface="+mn-ea"/>
                            <a:cs typeface="+mn-cs"/>
                            <a:sym typeface="Symbol"/>
                          </a:rPr>
                          <m:t>𝒅𝒙</m:t>
                        </m:r>
                        <m:r>
                          <a:rPr kumimoji="0" lang="en-CA" sz="2400" b="1" i="1" u="none" strike="noStrike" kern="1200" cap="none" spc="0" normalizeH="0" baseline="-25000" noProof="0" smtClean="0">
                            <a:ln>
                              <a:noFill/>
                            </a:ln>
                            <a:solidFill>
                              <a:srgbClr val="000000"/>
                            </a:solidFill>
                            <a:effectLst/>
                            <a:uLnTx/>
                            <a:uFillTx/>
                            <a:latin typeface="Cambria Math"/>
                            <a:ea typeface="+mn-ea"/>
                            <a:cs typeface="+mn-cs"/>
                            <a:sym typeface="Symbol"/>
                          </a:rPr>
                          <m:t>𝟏</m:t>
                        </m:r>
                        <m:r>
                          <a:rPr kumimoji="0" lang="en-CA" sz="2400" b="1" i="1" u="none" strike="noStrike" kern="1200" cap="none" spc="0" normalizeH="0" baseline="0" noProof="0" smtClean="0">
                            <a:ln>
                              <a:noFill/>
                            </a:ln>
                            <a:solidFill>
                              <a:srgbClr val="000000"/>
                            </a:solidFill>
                            <a:effectLst/>
                            <a:uLnTx/>
                            <a:uFillTx/>
                            <a:latin typeface="Cambria Math"/>
                            <a:ea typeface="+mn-ea"/>
                            <a:cs typeface="+mn-cs"/>
                            <a:sym typeface="Symbol"/>
                          </a:rPr>
                          <m:t>𝒅𝒙</m:t>
                        </m:r>
                        <m:r>
                          <a:rPr kumimoji="0" lang="en-CA" sz="2400" b="1" i="1" u="none" strike="noStrike" kern="1200" cap="none" spc="0" normalizeH="0" baseline="-25000" noProof="0" smtClean="0">
                            <a:ln>
                              <a:noFill/>
                            </a:ln>
                            <a:solidFill>
                              <a:srgbClr val="000000"/>
                            </a:solidFill>
                            <a:effectLst/>
                            <a:uLnTx/>
                            <a:uFillTx/>
                            <a:latin typeface="Cambria Math"/>
                            <a:ea typeface="+mn-ea"/>
                            <a:cs typeface="+mn-cs"/>
                            <a:sym typeface="Symbol"/>
                          </a:rPr>
                          <m:t>𝟐</m:t>
                        </m:r>
                        <m:r>
                          <a:rPr kumimoji="0" lang="en-CA" sz="2400" b="1" i="1" u="none" strike="noStrike" kern="1200" cap="none" spc="0" normalizeH="0" baseline="-25000" noProof="0" smtClean="0">
                            <a:ln>
                              <a:noFill/>
                            </a:ln>
                            <a:solidFill>
                              <a:srgbClr val="000000"/>
                            </a:solidFill>
                            <a:effectLst/>
                            <a:uLnTx/>
                            <a:uFillTx/>
                            <a:latin typeface="Cambria Math"/>
                            <a:ea typeface="+mn-ea"/>
                            <a:cs typeface="+mn-cs"/>
                            <a:sym typeface="Symbol"/>
                          </a:rPr>
                          <m:t>  </m:t>
                        </m:r>
                        <m:r>
                          <a:rPr kumimoji="0" lang="en-CA" sz="2400" b="1" i="1" u="none" strike="noStrike" kern="1200" cap="none" spc="0" normalizeH="0" baseline="0" noProof="0" smtClean="0">
                            <a:ln>
                              <a:noFill/>
                            </a:ln>
                            <a:solidFill>
                              <a:srgbClr val="00E4A8">
                                <a:lumMod val="50000"/>
                              </a:srgbClr>
                            </a:solidFill>
                            <a:effectLst/>
                            <a:uLnTx/>
                            <a:uFillTx/>
                            <a:latin typeface="Cambria Math"/>
                            <a:ea typeface="+mn-ea"/>
                            <a:cs typeface="+mn-cs"/>
                            <a:sym typeface="Symbol"/>
                          </a:rPr>
                          <m:t>𝒇</m:t>
                        </m:r>
                        <m:r>
                          <a:rPr kumimoji="0" lang="en-CA" sz="2400" b="1" i="1" u="none" strike="noStrike" kern="1200" cap="none" spc="0" normalizeH="0" baseline="-25000" noProof="0" smtClean="0">
                            <a:ln>
                              <a:noFill/>
                            </a:ln>
                            <a:solidFill>
                              <a:srgbClr val="00E4A8">
                                <a:lumMod val="50000"/>
                              </a:srgbClr>
                            </a:solidFill>
                            <a:effectLst/>
                            <a:uLnTx/>
                            <a:uFillTx/>
                            <a:latin typeface="Cambria Math"/>
                            <a:ea typeface="+mn-ea"/>
                            <a:cs typeface="+mn-cs"/>
                            <a:sym typeface="Symbol"/>
                          </a:rPr>
                          <m:t>𝒂</m:t>
                        </m:r>
                        <m:r>
                          <a:rPr kumimoji="0" lang="en-CA" sz="2400" b="1" i="1" u="none" strike="noStrike" kern="1200" cap="none" spc="0" normalizeH="0" baseline="0" noProof="0" smtClean="0">
                            <a:ln>
                              <a:noFill/>
                            </a:ln>
                            <a:solidFill>
                              <a:srgbClr val="00E4A8">
                                <a:lumMod val="50000"/>
                              </a:srgbClr>
                            </a:solidFill>
                            <a:effectLst/>
                            <a:uLnTx/>
                            <a:uFillTx/>
                            <a:latin typeface="Cambria Math"/>
                            <a:ea typeface="+mn-ea"/>
                            <a:cs typeface="+mn-cs"/>
                            <a:sym typeface="Symbol"/>
                          </a:rPr>
                          <m:t>(</m:t>
                        </m:r>
                        <m:r>
                          <a:rPr kumimoji="0" lang="en-CA" sz="2400" b="1" i="1" u="none" strike="noStrike" kern="1200" cap="none" spc="0" normalizeH="0" baseline="0" noProof="0" smtClean="0">
                            <a:ln>
                              <a:noFill/>
                            </a:ln>
                            <a:solidFill>
                              <a:srgbClr val="00E4A8">
                                <a:lumMod val="50000"/>
                              </a:srgbClr>
                            </a:solidFill>
                            <a:effectLst/>
                            <a:uLnTx/>
                            <a:uFillTx/>
                            <a:latin typeface="Cambria Math"/>
                            <a:ea typeface="+mn-ea"/>
                            <a:cs typeface="+mn-cs"/>
                            <a:sym typeface="Symbol"/>
                          </a:rPr>
                          <m:t>𝒙</m:t>
                        </m:r>
                        <m:r>
                          <a:rPr kumimoji="0" lang="en-CA" sz="2400" b="1" i="1" u="none" strike="noStrike" kern="1200" cap="none" spc="0" normalizeH="0" baseline="-25000" noProof="0" smtClean="0">
                            <a:ln>
                              <a:noFill/>
                            </a:ln>
                            <a:solidFill>
                              <a:srgbClr val="00E4A8">
                                <a:lumMod val="50000"/>
                              </a:srgbClr>
                            </a:solidFill>
                            <a:effectLst/>
                            <a:uLnTx/>
                            <a:uFillTx/>
                            <a:latin typeface="Cambria Math"/>
                            <a:ea typeface="+mn-ea"/>
                            <a:cs typeface="+mn-cs"/>
                            <a:sym typeface="Symbol"/>
                          </a:rPr>
                          <m:t>𝟏</m:t>
                        </m:r>
                        <m:r>
                          <a:rPr kumimoji="0" lang="en-CA" sz="2400" b="1" i="1" u="none" strike="noStrike" kern="1200" cap="none" spc="0" normalizeH="0" baseline="0" noProof="0" smtClean="0">
                            <a:ln>
                              <a:noFill/>
                            </a:ln>
                            <a:solidFill>
                              <a:srgbClr val="00E4A8">
                                <a:lumMod val="50000"/>
                              </a:srgbClr>
                            </a:solidFill>
                            <a:effectLst/>
                            <a:uLnTx/>
                            <a:uFillTx/>
                            <a:latin typeface="Cambria Math"/>
                            <a:ea typeface="+mn-ea"/>
                            <a:cs typeface="+mn-cs"/>
                            <a:sym typeface="Symbol"/>
                          </a:rPr>
                          <m:t>,</m:t>
                        </m:r>
                        <m:r>
                          <a:rPr kumimoji="0" lang="en-CA" sz="2400" b="1" i="1" u="none" strike="noStrike" kern="1200" cap="none" spc="0" normalizeH="0" baseline="0" noProof="0" smtClean="0">
                            <a:ln>
                              <a:noFill/>
                            </a:ln>
                            <a:solidFill>
                              <a:srgbClr val="00E4A8">
                                <a:lumMod val="50000"/>
                              </a:srgbClr>
                            </a:solidFill>
                            <a:effectLst/>
                            <a:uLnTx/>
                            <a:uFillTx/>
                            <a:latin typeface="Cambria Math"/>
                            <a:ea typeface="+mn-ea"/>
                            <a:cs typeface="+mn-cs"/>
                            <a:sym typeface="Symbol"/>
                          </a:rPr>
                          <m:t>𝑸</m:t>
                        </m:r>
                        <m:r>
                          <a:rPr kumimoji="0" lang="en-CA" sz="2400" b="1" i="1" u="none" strike="noStrike" kern="1200" cap="none" spc="0" normalizeH="0" baseline="30000" noProof="0" smtClean="0">
                            <a:ln>
                              <a:noFill/>
                            </a:ln>
                            <a:solidFill>
                              <a:srgbClr val="00E4A8">
                                <a:lumMod val="50000"/>
                              </a:srgbClr>
                            </a:solidFill>
                            <a:effectLst/>
                            <a:uLnTx/>
                            <a:uFillTx/>
                            <a:latin typeface="Cambria Math"/>
                            <a:ea typeface="+mn-ea"/>
                            <a:cs typeface="+mn-cs"/>
                            <a:sym typeface="Symbol"/>
                          </a:rPr>
                          <m:t>𝟐</m:t>
                        </m:r>
                        <m:r>
                          <a:rPr kumimoji="0" lang="en-CA" sz="2400" b="1" i="1" u="none" strike="noStrike" kern="1200" cap="none" spc="0" normalizeH="0" baseline="0" noProof="0" smtClean="0">
                            <a:ln>
                              <a:noFill/>
                            </a:ln>
                            <a:solidFill>
                              <a:srgbClr val="00E4A8">
                                <a:lumMod val="50000"/>
                              </a:srgbClr>
                            </a:solidFill>
                            <a:effectLst/>
                            <a:uLnTx/>
                            <a:uFillTx/>
                            <a:latin typeface="Cambria Math"/>
                            <a:ea typeface="+mn-ea"/>
                            <a:cs typeface="+mn-cs"/>
                            <a:sym typeface="Symbol"/>
                          </a:rPr>
                          <m:t>)</m:t>
                        </m:r>
                        <m:sSubSup>
                          <m:sSubSupPr>
                            <m:ctrlPr>
                              <a:rPr kumimoji="0" lang="en-CA" sz="24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Symbol"/>
                              </a:rPr>
                            </m:ctrlPr>
                          </m:sSubSupPr>
                          <m:e>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     </m:t>
                            </m:r>
                            <m:acc>
                              <m:accPr>
                                <m:chr m:val="̂"/>
                                <m:ctrlPr>
                                  <a:rPr kumimoji="0" lang="en-CA" sz="24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sym typeface="Symbol"/>
                                  </a:rPr>
                                </m:ctrlPr>
                              </m:accPr>
                              <m:e>
                                <m:r>
                                  <a:rPr kumimoji="0" lang="en-CA" sz="2400" b="1" i="1" u="none" strike="noStrike" kern="1200" cap="none" spc="0" normalizeH="0" baseline="0" noProof="0">
                                    <a:ln>
                                      <a:noFill/>
                                    </a:ln>
                                    <a:solidFill>
                                      <a:srgbClr val="FF0000"/>
                                    </a:solidFill>
                                    <a:effectLst/>
                                    <a:uLnTx/>
                                    <a:uFillTx/>
                                    <a:latin typeface="Cambria Math"/>
                                    <a:ea typeface="+mn-ea"/>
                                    <a:cs typeface="+mn-cs"/>
                                    <a:sym typeface="Symbol"/>
                                  </a:rPr>
                                  <m:t></m:t>
                                </m:r>
                              </m:e>
                            </m:acc>
                          </m:e>
                          <m:sub>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𝒂</m:t>
                            </m:r>
                            <m:r>
                              <a:rPr kumimoji="0" lang="en-CA" sz="2400" b="1" i="1" u="none" strike="noStrike" kern="1200" cap="none" spc="0" normalizeH="0" baseline="0" noProof="0">
                                <a:ln>
                                  <a:noFill/>
                                </a:ln>
                                <a:solidFill>
                                  <a:srgbClr val="FF0000"/>
                                </a:solidFill>
                                <a:effectLst/>
                                <a:uLnTx/>
                                <a:uFillTx/>
                                <a:latin typeface="Cambria Math"/>
                                <a:ea typeface="+mn-ea"/>
                                <a:cs typeface="+mn-cs"/>
                                <a:sym typeface="Symbol"/>
                              </a:rPr>
                              <m:t>,</m:t>
                            </m:r>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𝒃</m:t>
                            </m:r>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m:t>
                            </m:r>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𝒌</m:t>
                            </m:r>
                          </m:sub>
                          <m:sup/>
                        </m:sSubSup>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m:t>
                        </m:r>
                        <m:sSub>
                          <m:sSubPr>
                            <m:ctrlPr>
                              <a:rPr kumimoji="0" lang="en-CA" sz="24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Symbol"/>
                              </a:rPr>
                            </m:ctrlPr>
                          </m:sSubPr>
                          <m:e>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𝒙</m:t>
                            </m:r>
                          </m:e>
                          <m:sub>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𝒂</m:t>
                            </m:r>
                          </m:sub>
                        </m:sSub>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m:t>
                        </m:r>
                        <m:sSub>
                          <m:sSubPr>
                            <m:ctrlPr>
                              <a:rPr kumimoji="0" lang="en-CA" sz="24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sym typeface="Symbol"/>
                              </a:rPr>
                            </m:ctrlPr>
                          </m:sSubPr>
                          <m:e>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𝒙</m:t>
                            </m:r>
                          </m:e>
                          <m:sub>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𝒃</m:t>
                            </m:r>
                          </m:sub>
                        </m:sSub>
                        <m:r>
                          <a:rPr kumimoji="0" lang="en-CA" sz="2400" b="1" i="1" u="none" strike="noStrike" kern="1200" cap="none" spc="0" normalizeH="0" baseline="0" noProof="0" smtClean="0">
                            <a:ln>
                              <a:noFill/>
                            </a:ln>
                            <a:solidFill>
                              <a:srgbClr val="FF0000"/>
                            </a:solidFill>
                            <a:effectLst/>
                            <a:uLnTx/>
                            <a:uFillTx/>
                            <a:latin typeface="Cambria Math"/>
                            <a:ea typeface="+mn-ea"/>
                            <a:cs typeface="+mn-cs"/>
                            <a:sym typeface="Symbol"/>
                          </a:rPr>
                          <m:t>)</m:t>
                        </m:r>
                      </m:e>
                    </m:nary>
                    <m:r>
                      <a:rPr kumimoji="0" lang="en-CA" sz="2400" b="1" i="0" u="none" strike="noStrike" kern="1200" cap="none" spc="0" normalizeH="0" baseline="-25000" noProof="0" smtClean="0">
                        <a:ln>
                          <a:noFill/>
                        </a:ln>
                        <a:solidFill>
                          <a:srgbClr val="000000"/>
                        </a:solidFill>
                        <a:effectLst/>
                        <a:uLnTx/>
                        <a:uFillTx/>
                        <a:latin typeface="Cambria Math"/>
                        <a:ea typeface="+mn-ea"/>
                        <a:cs typeface="+mn-cs"/>
                        <a:sym typeface="Symbol"/>
                      </a:rPr>
                      <m:t>      </m:t>
                    </m:r>
                    <m:r>
                      <a:rPr kumimoji="0" lang="en-CA" sz="2400" b="1" i="1" u="none" strike="noStrike" kern="1200" cap="none" spc="0" normalizeH="0" baseline="0" noProof="0" smtClean="0">
                        <a:ln>
                          <a:noFill/>
                        </a:ln>
                        <a:solidFill>
                          <a:srgbClr val="333399"/>
                        </a:solidFill>
                        <a:effectLst/>
                        <a:uLnTx/>
                        <a:uFillTx/>
                        <a:latin typeface="Cambria Math"/>
                        <a:ea typeface="+mn-ea"/>
                        <a:cs typeface="+mn-cs"/>
                        <a:sym typeface="Symbol"/>
                      </a:rPr>
                      <m:t>𝒇</m:t>
                    </m:r>
                    <m:r>
                      <a:rPr kumimoji="0" lang="en-CA" sz="2400" b="1" i="1" u="none" strike="noStrike" kern="1200" cap="none" spc="0" normalizeH="0" baseline="-25000" noProof="0" smtClean="0">
                        <a:ln>
                          <a:noFill/>
                        </a:ln>
                        <a:solidFill>
                          <a:srgbClr val="333399"/>
                        </a:solidFill>
                        <a:effectLst/>
                        <a:uLnTx/>
                        <a:uFillTx/>
                        <a:latin typeface="Cambria Math"/>
                        <a:ea typeface="+mn-ea"/>
                        <a:cs typeface="+mn-cs"/>
                        <a:sym typeface="Symbol"/>
                      </a:rPr>
                      <m:t>𝒃</m:t>
                    </m:r>
                    <m:r>
                      <a:rPr kumimoji="0" lang="en-CA" sz="2400" b="1" i="1" u="none" strike="noStrike" kern="1200" cap="none" spc="0" normalizeH="0" baseline="0" noProof="0">
                        <a:ln>
                          <a:noFill/>
                        </a:ln>
                        <a:solidFill>
                          <a:srgbClr val="333399"/>
                        </a:solidFill>
                        <a:effectLst/>
                        <a:uLnTx/>
                        <a:uFillTx/>
                        <a:latin typeface="Cambria Math"/>
                        <a:ea typeface="+mn-ea"/>
                        <a:cs typeface="+mn-cs"/>
                        <a:sym typeface="Symbol"/>
                      </a:rPr>
                      <m:t>(</m:t>
                    </m:r>
                    <m:r>
                      <a:rPr kumimoji="0" lang="en-CA" sz="2400" b="1" i="1" u="none" strike="noStrike" kern="1200" cap="none" spc="0" normalizeH="0" baseline="0" noProof="0">
                        <a:ln>
                          <a:noFill/>
                        </a:ln>
                        <a:solidFill>
                          <a:srgbClr val="333399"/>
                        </a:solidFill>
                        <a:effectLst/>
                        <a:uLnTx/>
                        <a:uFillTx/>
                        <a:latin typeface="Cambria Math"/>
                        <a:ea typeface="+mn-ea"/>
                        <a:cs typeface="+mn-cs"/>
                        <a:sym typeface="Symbol"/>
                      </a:rPr>
                      <m:t>𝒙</m:t>
                    </m:r>
                    <m:r>
                      <a:rPr kumimoji="0" lang="en-CA" sz="2400" b="1" i="1" u="none" strike="noStrike" kern="1200" cap="none" spc="0" normalizeH="0" baseline="-25000" noProof="0">
                        <a:ln>
                          <a:noFill/>
                        </a:ln>
                        <a:solidFill>
                          <a:srgbClr val="333399"/>
                        </a:solidFill>
                        <a:effectLst/>
                        <a:uLnTx/>
                        <a:uFillTx/>
                        <a:latin typeface="Cambria Math"/>
                        <a:ea typeface="+mn-ea"/>
                        <a:cs typeface="+mn-cs"/>
                        <a:sym typeface="Symbol"/>
                      </a:rPr>
                      <m:t>𝟏</m:t>
                    </m:r>
                    <m:r>
                      <a:rPr kumimoji="0" lang="en-CA" sz="2400" b="1" i="1" u="none" strike="noStrike" kern="1200" cap="none" spc="0" normalizeH="0" baseline="0" noProof="0" smtClean="0">
                        <a:ln>
                          <a:noFill/>
                        </a:ln>
                        <a:solidFill>
                          <a:srgbClr val="333399"/>
                        </a:solidFill>
                        <a:effectLst/>
                        <a:uLnTx/>
                        <a:uFillTx/>
                        <a:latin typeface="Cambria Math"/>
                        <a:ea typeface="+mn-ea"/>
                        <a:cs typeface="+mn-cs"/>
                        <a:sym typeface="Symbol"/>
                      </a:rPr>
                      <m:t>,</m:t>
                    </m:r>
                    <m:r>
                      <a:rPr kumimoji="0" lang="en-CA" sz="2400" b="1" i="1" u="none" strike="noStrike" kern="1200" cap="none" spc="0" normalizeH="0" baseline="0" noProof="0">
                        <a:ln>
                          <a:noFill/>
                        </a:ln>
                        <a:solidFill>
                          <a:srgbClr val="333399"/>
                        </a:solidFill>
                        <a:effectLst/>
                        <a:uLnTx/>
                        <a:uFillTx/>
                        <a:latin typeface="Cambria Math"/>
                        <a:ea typeface="+mn-ea"/>
                        <a:cs typeface="+mn-cs"/>
                        <a:sym typeface="Symbol"/>
                      </a:rPr>
                      <m:t>𝑸</m:t>
                    </m:r>
                    <m:r>
                      <a:rPr kumimoji="0" lang="en-CA" sz="2400" b="1" i="1" u="none" strike="noStrike" kern="1200" cap="none" spc="0" normalizeH="0" baseline="30000" noProof="0">
                        <a:ln>
                          <a:noFill/>
                        </a:ln>
                        <a:solidFill>
                          <a:srgbClr val="333399"/>
                        </a:solidFill>
                        <a:effectLst/>
                        <a:uLnTx/>
                        <a:uFillTx/>
                        <a:latin typeface="Cambria Math"/>
                        <a:ea typeface="+mn-ea"/>
                        <a:cs typeface="+mn-cs"/>
                        <a:sym typeface="Symbol"/>
                      </a:rPr>
                      <m:t>𝟐</m:t>
                    </m:r>
                    <m:r>
                      <a:rPr kumimoji="0" lang="en-CA" sz="2400" b="1" i="1" u="none" strike="noStrike" kern="1200" cap="none" spc="0" normalizeH="0" baseline="0" noProof="0">
                        <a:ln>
                          <a:noFill/>
                        </a:ln>
                        <a:solidFill>
                          <a:srgbClr val="333399"/>
                        </a:solidFill>
                        <a:effectLst/>
                        <a:uLnTx/>
                        <a:uFillTx/>
                        <a:latin typeface="Cambria Math"/>
                        <a:ea typeface="+mn-ea"/>
                        <a:cs typeface="+mn-cs"/>
                        <a:sym typeface="Symbol"/>
                      </a:rPr>
                      <m:t>)</m:t>
                    </m:r>
                  </m:oMath>
                </a14:m>
                <a:endParaRPr kumimoji="0" lang="en-CA" sz="2400" b="1" i="0" u="none" strike="noStrike" kern="1200" cap="none" spc="0" normalizeH="0" baseline="0" noProof="0" dirty="0">
                  <a:ln>
                    <a:noFill/>
                  </a:ln>
                  <a:solidFill>
                    <a:srgbClr val="333399"/>
                  </a:solidFill>
                  <a:effectLst/>
                  <a:uLnTx/>
                  <a:uFillTx/>
                  <a:latin typeface="Tahoma" pitchFamily="34" charset="0"/>
                  <a:ea typeface="+mn-ea"/>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55110" y="5428622"/>
                <a:ext cx="7782772" cy="523861"/>
              </a:xfrm>
              <a:prstGeom prst="rect">
                <a:avLst/>
              </a:prstGeom>
              <a:blipFill>
                <a:blip r:embed="rId7"/>
                <a:stretch>
                  <a:fillRect l="-1175" t="-2353" b="-23529"/>
                </a:stretch>
              </a:blipFill>
            </p:spPr>
            <p:txBody>
              <a:bodyPr/>
              <a:lstStyle/>
              <a:p>
                <a:r>
                  <a:rPr lang="en-CA">
                    <a:noFill/>
                  </a:rPr>
                  <a:t> </a:t>
                </a:r>
              </a:p>
            </p:txBody>
          </p:sp>
        </mc:Fallback>
      </mc:AlternateContent>
      <p:grpSp>
        <p:nvGrpSpPr>
          <p:cNvPr id="65" name="Group 64"/>
          <p:cNvGrpSpPr/>
          <p:nvPr/>
        </p:nvGrpSpPr>
        <p:grpSpPr>
          <a:xfrm>
            <a:off x="4310768" y="3242428"/>
            <a:ext cx="2697894" cy="1955064"/>
            <a:chOff x="4312506" y="3045053"/>
            <a:chExt cx="2697894" cy="1955064"/>
          </a:xfrm>
        </p:grpSpPr>
        <mc:AlternateContent xmlns:mc="http://schemas.openxmlformats.org/markup-compatibility/2006" xmlns:a14="http://schemas.microsoft.com/office/drawing/2010/main">
          <mc:Choice Requires="a14">
            <p:sp>
              <p:nvSpPr>
                <p:cNvPr id="71" name="TextBox 70"/>
                <p:cNvSpPr txBox="1"/>
                <p:nvPr/>
              </p:nvSpPr>
              <p:spPr>
                <a:xfrm>
                  <a:off x="4312506" y="4139625"/>
                  <a:ext cx="2697894" cy="8604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Tahoma" pitchFamily="34" charset="0"/>
                      <a:ea typeface="+mn-ea"/>
                      <a:cs typeface="+mn-cs"/>
                      <a:sym typeface="Symbol" pitchFamily="18" charset="2"/>
                    </a:rPr>
                    <a:t>Hard scattering </a:t>
                  </a:r>
                  <a14:m>
                    <m:oMath xmlns:m="http://schemas.openxmlformats.org/officeDocument/2006/math">
                      <m:acc>
                        <m:accPr>
                          <m:chr m:val="̂"/>
                          <m:ctrlPr>
                            <a:rPr kumimoji="0" lang="en-US" sz="1600"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sym typeface="Symbol"/>
                            </a:rPr>
                          </m:ctrlPr>
                        </m:accPr>
                        <m:e>
                          <m:r>
                            <a:rPr kumimoji="0" lang="en-US" sz="1600" b="0" i="1" u="none" strike="noStrike" kern="1200" cap="none" spc="0" normalizeH="0" baseline="0" noProof="0" dirty="0" smtClean="0">
                              <a:ln>
                                <a:noFill/>
                              </a:ln>
                              <a:solidFill>
                                <a:srgbClr val="FF0000"/>
                              </a:solidFill>
                              <a:effectLst/>
                              <a:uLnTx/>
                              <a:uFillTx/>
                              <a:latin typeface="Cambria Math"/>
                              <a:ea typeface="+mn-ea"/>
                              <a:cs typeface="+mn-cs"/>
                              <a:sym typeface="Symbol"/>
                            </a:rPr>
                            <m:t></m:t>
                          </m:r>
                        </m:e>
                      </m:acc>
                    </m:oMath>
                  </a14:m>
                  <a:r>
                    <a:rPr kumimoji="0" lang="en-US" sz="1600" b="0" i="0" u="none" strike="noStrike" kern="1200" cap="none" spc="0" normalizeH="0" baseline="0" noProof="0" dirty="0">
                      <a:ln>
                        <a:noFill/>
                      </a:ln>
                      <a:solidFill>
                        <a:srgbClr val="FF0000"/>
                      </a:solidFill>
                      <a:effectLst/>
                      <a:uLnTx/>
                      <a:uFillTx/>
                      <a:latin typeface="Tahoma" pitchFamily="34" charset="0"/>
                      <a:ea typeface="+mn-ea"/>
                      <a:cs typeface="+mn-cs"/>
                      <a:sym typeface="Symbol" pitchFamily="18" charset="2"/>
                    </a:rPr>
                    <a:t> for </a:t>
                  </a:r>
                  <a:r>
                    <a:rPr kumimoji="0" lang="en-US" sz="1600" b="0" i="0" u="none" strike="noStrike" kern="1200" cap="none" spc="0" normalizeH="0" baseline="0" noProof="0" dirty="0" err="1">
                      <a:ln>
                        <a:noFill/>
                      </a:ln>
                      <a:solidFill>
                        <a:srgbClr val="FF0000"/>
                      </a:solidFill>
                      <a:effectLst/>
                      <a:uLnTx/>
                      <a:uFillTx/>
                      <a:latin typeface="Tahoma" pitchFamily="34" charset="0"/>
                      <a:ea typeface="+mn-ea"/>
                      <a:cs typeface="+mn-cs"/>
                      <a:sym typeface="Symbol" pitchFamily="18" charset="2"/>
                    </a:rPr>
                    <a:t>k</a:t>
                  </a:r>
                  <a:r>
                    <a:rPr kumimoji="0" lang="en-US" sz="1600" b="0" i="0" u="none" strike="noStrike" kern="1200" cap="none" spc="0" normalizeH="0" baseline="30000" noProof="0" dirty="0" err="1">
                      <a:ln>
                        <a:noFill/>
                      </a:ln>
                      <a:solidFill>
                        <a:srgbClr val="FF0000"/>
                      </a:solidFill>
                      <a:effectLst/>
                      <a:uLnTx/>
                      <a:uFillTx/>
                      <a:latin typeface="Tahoma" pitchFamily="34" charset="0"/>
                      <a:ea typeface="+mn-ea"/>
                      <a:cs typeface="+mn-cs"/>
                      <a:sym typeface="Symbol" pitchFamily="18" charset="2"/>
                    </a:rPr>
                    <a:t>th</a:t>
                  </a:r>
                  <a:r>
                    <a:rPr kumimoji="0" lang="en-US" sz="1600" b="0" i="0" u="none" strike="noStrike" kern="1200" cap="none" spc="0" normalizeH="0" baseline="0" noProof="0" dirty="0">
                      <a:ln>
                        <a:noFill/>
                      </a:ln>
                      <a:solidFill>
                        <a:srgbClr val="FF0000"/>
                      </a:solidFill>
                      <a:effectLst/>
                      <a:uLnTx/>
                      <a:uFillTx/>
                      <a:latin typeface="Tahoma" pitchFamily="34" charset="0"/>
                      <a:ea typeface="+mn-ea"/>
                      <a:cs typeface="+mn-cs"/>
                      <a:sym typeface="Symbol" pitchFamily="18" charset="2"/>
                    </a:rPr>
                    <a:t> sub-process between </a:t>
                  </a:r>
                  <a:r>
                    <a:rPr kumimoji="0" lang="en-US" sz="1600" b="0" i="0" u="none" strike="noStrike" kern="1200" cap="none" spc="0" normalizeH="0" baseline="0" noProof="0" dirty="0" err="1">
                      <a:ln>
                        <a:noFill/>
                      </a:ln>
                      <a:solidFill>
                        <a:srgbClr val="FF0000"/>
                      </a:solidFill>
                      <a:effectLst/>
                      <a:uLnTx/>
                      <a:uFillTx/>
                      <a:latin typeface="Tahoma" pitchFamily="34" charset="0"/>
                      <a:ea typeface="+mn-ea"/>
                      <a:cs typeface="+mn-cs"/>
                      <a:sym typeface="Symbol" pitchFamily="18" charset="2"/>
                    </a:rPr>
                    <a:t>partons</a:t>
                  </a:r>
                  <a:r>
                    <a:rPr kumimoji="0" lang="en-US" sz="1600" b="0" i="0" u="none" strike="noStrike" kern="1200" cap="none" spc="0" normalizeH="0" baseline="0" noProof="0" dirty="0">
                      <a:ln>
                        <a:noFill/>
                      </a:ln>
                      <a:solidFill>
                        <a:srgbClr val="FF0000"/>
                      </a:solidFill>
                      <a:effectLst/>
                      <a:uLnTx/>
                      <a:uFillTx/>
                      <a:latin typeface="Tahoma" pitchFamily="34" charset="0"/>
                      <a:ea typeface="+mn-ea"/>
                      <a:cs typeface="+mn-cs"/>
                      <a:sym typeface="Symbol" pitchFamily="18" charset="2"/>
                    </a:rPr>
                    <a:t> of </a:t>
                  </a:r>
                  <a:r>
                    <a:rPr kumimoji="0" lang="en-US" sz="1600" b="0" i="0" u="none" strike="noStrike" kern="1200" cap="none" spc="0" normalizeH="0" baseline="0" noProof="0" dirty="0" err="1">
                      <a:ln>
                        <a:noFill/>
                      </a:ln>
                      <a:solidFill>
                        <a:srgbClr val="FF0000"/>
                      </a:solidFill>
                      <a:effectLst/>
                      <a:uLnTx/>
                      <a:uFillTx/>
                      <a:latin typeface="Tahoma" pitchFamily="34" charset="0"/>
                      <a:ea typeface="+mn-ea"/>
                      <a:cs typeface="+mn-cs"/>
                      <a:sym typeface="Symbol" pitchFamily="18" charset="2"/>
                    </a:rPr>
                    <a:t>flavour</a:t>
                  </a:r>
                  <a:r>
                    <a:rPr kumimoji="0" lang="en-US" sz="1600" b="0" i="0" u="none" strike="noStrike" kern="1200" cap="none" spc="0" normalizeH="0" baseline="0" noProof="0" dirty="0">
                      <a:ln>
                        <a:noFill/>
                      </a:ln>
                      <a:solidFill>
                        <a:srgbClr val="00E4A8">
                          <a:lumMod val="50000"/>
                        </a:srgbClr>
                      </a:solidFill>
                      <a:effectLst/>
                      <a:uLnTx/>
                      <a:uFillTx/>
                      <a:latin typeface="Tahoma" pitchFamily="34" charset="0"/>
                      <a:ea typeface="+mn-ea"/>
                      <a:cs typeface="+mn-cs"/>
                      <a:sym typeface="Symbol" pitchFamily="18" charset="2"/>
                    </a:rPr>
                    <a:t> a </a:t>
                  </a:r>
                  <a:r>
                    <a:rPr kumimoji="0" lang="en-US" sz="1600" b="0" i="0" u="none" strike="noStrike" kern="1200" cap="none" spc="0" normalizeH="0" baseline="0" noProof="0" dirty="0">
                      <a:ln>
                        <a:noFill/>
                      </a:ln>
                      <a:solidFill>
                        <a:srgbClr val="FF0000"/>
                      </a:solidFill>
                      <a:effectLst/>
                      <a:uLnTx/>
                      <a:uFillTx/>
                      <a:latin typeface="Tahoma" pitchFamily="34" charset="0"/>
                      <a:ea typeface="+mn-ea"/>
                      <a:cs typeface="+mn-cs"/>
                      <a:sym typeface="Symbol" pitchFamily="18" charset="2"/>
                    </a:rPr>
                    <a:t>and </a:t>
                  </a:r>
                  <a:r>
                    <a:rPr kumimoji="0" lang="en-US" sz="1600" b="0" i="0" u="none" strike="noStrike" kern="1200" cap="none" spc="0" normalizeH="0" baseline="0" noProof="0" dirty="0">
                      <a:ln>
                        <a:noFill/>
                      </a:ln>
                      <a:solidFill>
                        <a:srgbClr val="333399"/>
                      </a:solidFill>
                      <a:effectLst/>
                      <a:uLnTx/>
                      <a:uFillTx/>
                      <a:latin typeface="Tahoma" pitchFamily="34" charset="0"/>
                      <a:ea typeface="+mn-ea"/>
                      <a:cs typeface="+mn-cs"/>
                      <a:sym typeface="Symbol" pitchFamily="18" charset="2"/>
                    </a:rPr>
                    <a:t>b</a:t>
                  </a:r>
                  <a:endParaRPr kumimoji="0" lang="en-CA" sz="1600" b="0" i="0" u="none" strike="noStrike" kern="1200" cap="none" spc="0" normalizeH="0" baseline="0" noProof="0" dirty="0">
                    <a:ln>
                      <a:noFill/>
                    </a:ln>
                    <a:solidFill>
                      <a:srgbClr val="333399"/>
                    </a:solidFill>
                    <a:effectLst/>
                    <a:uLnTx/>
                    <a:uFillTx/>
                    <a:latin typeface="Tahoma" pitchFamily="34" charset="0"/>
                    <a:ea typeface="+mn-ea"/>
                    <a:cs typeface="+mn-cs"/>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4312506" y="4139625"/>
                  <a:ext cx="2697894" cy="860492"/>
                </a:xfrm>
                <a:prstGeom prst="rect">
                  <a:avLst/>
                </a:prstGeom>
                <a:blipFill rotWithShape="1">
                  <a:blip r:embed="rId8"/>
                  <a:stretch>
                    <a:fillRect l="-1129" t="-2128" b="-4965"/>
                  </a:stretch>
                </a:blipFill>
              </p:spPr>
              <p:txBody>
                <a:bodyPr/>
                <a:lstStyle/>
                <a:p>
                  <a:r>
                    <a:rPr lang="en-CA">
                      <a:noFill/>
                    </a:rPr>
                    <a:t> </a:t>
                  </a:r>
                </a:p>
              </p:txBody>
            </p:sp>
          </mc:Fallback>
        </mc:AlternateContent>
        <p:sp>
          <p:nvSpPr>
            <p:cNvPr id="89" name="Rectangle 88"/>
            <p:cNvSpPr/>
            <p:nvPr/>
          </p:nvSpPr>
          <p:spPr>
            <a:xfrm>
              <a:off x="4648200" y="3852446"/>
              <a:ext cx="314510"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a:noFill/>
                  </a:ln>
                  <a:solidFill>
                    <a:srgbClr val="00E4A8">
                      <a:lumMod val="50000"/>
                    </a:srgbClr>
                  </a:solidFill>
                  <a:effectLst/>
                  <a:uLnTx/>
                  <a:uFillTx/>
                  <a:latin typeface="Tahoma" pitchFamily="34" charset="0"/>
                  <a:ea typeface="+mn-ea"/>
                  <a:cs typeface="+mn-cs"/>
                </a:rPr>
                <a:t>q</a:t>
              </a:r>
              <a:endParaRPr kumimoji="0" lang="en-CA" sz="1600" b="0" i="0" u="none" strike="noStrike" kern="1200" cap="none" spc="0" normalizeH="0" baseline="0" noProof="0" dirty="0">
                <a:ln>
                  <a:noFill/>
                </a:ln>
                <a:solidFill>
                  <a:srgbClr val="00E4A8">
                    <a:lumMod val="50000"/>
                  </a:srgbClr>
                </a:solidFill>
                <a:effectLst/>
                <a:uLnTx/>
                <a:uFillTx/>
                <a:latin typeface="Tahoma"/>
                <a:ea typeface="Tahoma" panose="020B0604030504040204" pitchFamily="34" charset="0"/>
                <a:cs typeface="Tahoma" panose="020B0604030504040204" pitchFamily="34" charset="0"/>
              </a:endParaRPr>
            </a:p>
          </p:txBody>
        </p:sp>
        <p:sp>
          <p:nvSpPr>
            <p:cNvPr id="90" name="Rectangle 89"/>
            <p:cNvSpPr/>
            <p:nvPr/>
          </p:nvSpPr>
          <p:spPr>
            <a:xfrm>
              <a:off x="6010090" y="3852446"/>
              <a:ext cx="314510"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a:noFill/>
                  </a:ln>
                  <a:solidFill>
                    <a:srgbClr val="3611D3"/>
                  </a:solidFill>
                  <a:effectLst/>
                  <a:uLnTx/>
                  <a:uFillTx/>
                  <a:latin typeface="Tahoma" pitchFamily="34" charset="0"/>
                  <a:ea typeface="+mn-ea"/>
                  <a:cs typeface="+mn-cs"/>
                </a:rPr>
                <a:t>q</a:t>
              </a:r>
              <a:endParaRPr kumimoji="0" lang="en-CA" sz="1600" b="0" i="0" u="none" strike="noStrike" kern="1200" cap="none" spc="0" normalizeH="0" baseline="0" noProof="0" dirty="0">
                <a:ln>
                  <a:noFill/>
                </a:ln>
                <a:solidFill>
                  <a:srgbClr val="3611D3"/>
                </a:solidFill>
                <a:effectLst/>
                <a:uLnTx/>
                <a:uFillTx/>
                <a:latin typeface="Tahoma"/>
                <a:ea typeface="Tahoma" panose="020B0604030504040204" pitchFamily="34" charset="0"/>
                <a:cs typeface="Tahoma" panose="020B0604030504040204" pitchFamily="34" charset="0"/>
              </a:endParaRPr>
            </a:p>
          </p:txBody>
        </p:sp>
        <p:sp>
          <p:nvSpPr>
            <p:cNvPr id="91" name="Rectangle 90"/>
            <p:cNvSpPr/>
            <p:nvPr/>
          </p:nvSpPr>
          <p:spPr>
            <a:xfrm>
              <a:off x="4679635" y="3087499"/>
              <a:ext cx="647934"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Tahoma" pitchFamily="34" charset="0"/>
                  <a:ea typeface="+mn-ea"/>
                  <a:cs typeface="+mn-cs"/>
                </a:rPr>
                <a:t>Z/</a:t>
              </a:r>
              <a:r>
                <a:rPr kumimoji="0" lang="en-CA" sz="1600" b="1" i="0" u="none" strike="noStrike" kern="1200" cap="none" spc="0" normalizeH="0" baseline="0" noProof="0" dirty="0">
                  <a:ln>
                    <a:noFill/>
                  </a:ln>
                  <a:solidFill>
                    <a:srgbClr val="000000"/>
                  </a:solidFill>
                  <a:effectLst/>
                  <a:uLnTx/>
                  <a:uFillTx/>
                  <a:latin typeface="Tahoma" pitchFamily="34" charset="0"/>
                  <a:ea typeface="+mn-ea"/>
                  <a:cs typeface="+mn-cs"/>
                  <a:sym typeface="Symbol"/>
                </a:rPr>
                <a:t>*</a:t>
              </a:r>
              <a:endParaRPr kumimoji="0" lang="en-CA" sz="1600" b="1"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92" name="Rectangle 91"/>
            <p:cNvSpPr/>
            <p:nvPr/>
          </p:nvSpPr>
          <p:spPr>
            <a:xfrm>
              <a:off x="5867400" y="3045053"/>
              <a:ext cx="314510"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dirty="0">
                  <a:ln>
                    <a:noFill/>
                  </a:ln>
                  <a:solidFill>
                    <a:srgbClr val="000000"/>
                  </a:solidFill>
                  <a:effectLst/>
                  <a:uLnTx/>
                  <a:uFillTx/>
                  <a:latin typeface="Tahoma" pitchFamily="34" charset="0"/>
                  <a:ea typeface="+mn-ea"/>
                  <a:cs typeface="+mn-cs"/>
                </a:rPr>
                <a:t>g</a:t>
              </a:r>
              <a:endParaRPr kumimoji="0" lang="en-CA" sz="1600" b="0" i="0"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endParaRPr>
            </a:p>
          </p:txBody>
        </p:sp>
        <p:sp>
          <p:nvSpPr>
            <p:cNvPr id="11" name="Rectangle 10"/>
            <p:cNvSpPr/>
            <p:nvPr/>
          </p:nvSpPr>
          <p:spPr>
            <a:xfrm>
              <a:off x="6019491" y="3500735"/>
              <a:ext cx="838509"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srgbClr val="FF0000"/>
                  </a:solidFill>
                  <a:effectLst/>
                  <a:uLnTx/>
                  <a:uFillTx/>
                  <a:latin typeface="Tahoma" pitchFamily="34" charset="0"/>
                  <a:ea typeface="+mn-ea"/>
                  <a:cs typeface="+mn-cs"/>
                  <a:sym typeface="Symbol"/>
                </a:rPr>
                <a:t>(+ other </a:t>
              </a:r>
              <a:r>
                <a:rPr kumimoji="0" lang="en-CA" sz="1200" b="0" i="0" u="none" strike="noStrike" kern="1200" cap="none" spc="0" normalizeH="0" baseline="0" noProof="0" dirty="0" err="1">
                  <a:ln>
                    <a:noFill/>
                  </a:ln>
                  <a:solidFill>
                    <a:srgbClr val="FF0000"/>
                  </a:solidFill>
                  <a:effectLst/>
                  <a:uLnTx/>
                  <a:uFillTx/>
                  <a:latin typeface="Tahoma" pitchFamily="34" charset="0"/>
                  <a:ea typeface="+mn-ea"/>
                  <a:cs typeface="+mn-cs"/>
                  <a:sym typeface="Symbol"/>
                </a:rPr>
                <a:t>diags</a:t>
              </a:r>
              <a:r>
                <a:rPr kumimoji="0" lang="en-CA" sz="1200" b="0" i="0" u="none" strike="noStrike" kern="1200" cap="none" spc="0" normalizeH="0" baseline="0" noProof="0" dirty="0">
                  <a:ln>
                    <a:noFill/>
                  </a:ln>
                  <a:solidFill>
                    <a:srgbClr val="FF0000"/>
                  </a:solidFill>
                  <a:effectLst/>
                  <a:uLnTx/>
                  <a:uFillTx/>
                  <a:latin typeface="Tahoma" pitchFamily="34" charset="0"/>
                  <a:ea typeface="+mn-ea"/>
                  <a:cs typeface="+mn-cs"/>
                  <a:sym typeface="Symbol"/>
                </a:rPr>
                <a:t>…)</a:t>
              </a:r>
            </a:p>
          </p:txBody>
        </p:sp>
        <p:grpSp>
          <p:nvGrpSpPr>
            <p:cNvPr id="54" name="Group 53"/>
            <p:cNvGrpSpPr/>
            <p:nvPr/>
          </p:nvGrpSpPr>
          <p:grpSpPr>
            <a:xfrm>
              <a:off x="4957024" y="3352306"/>
              <a:ext cx="1085019" cy="778712"/>
              <a:chOff x="1219200" y="5760000"/>
              <a:chExt cx="1085019" cy="778712"/>
            </a:xfrm>
          </p:grpSpPr>
          <p:pic>
            <p:nvPicPr>
              <p:cNvPr id="104" name="Picture 3" descr="C:\Users\Vincter\Desktop\Zprod.jpg"/>
              <p:cNvPicPr>
                <a:picLocks noChangeAspect="1" noChangeArrowheads="1"/>
              </p:cNvPicPr>
              <p:nvPr/>
            </p:nvPicPr>
            <p:blipFill rotWithShape="1">
              <a:blip r:embed="rId9">
                <a:extLst>
                  <a:ext uri="{28A0092B-C50C-407E-A947-70E740481C1C}">
                    <a14:useLocalDpi xmlns:a14="http://schemas.microsoft.com/office/drawing/2010/main" val="0"/>
                  </a:ext>
                </a:extLst>
              </a:blip>
              <a:srcRect l="9613" t="-4035" r="80713" b="8322"/>
              <a:stretch/>
            </p:blipFill>
            <p:spPr bwMode="auto">
              <a:xfrm rot="16200000">
                <a:off x="1558800" y="5454000"/>
                <a:ext cx="432000" cy="1044000"/>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a:grpSpLocks noChangeAspect="1"/>
              </p:cNvGrpSpPr>
              <p:nvPr/>
            </p:nvGrpSpPr>
            <p:grpSpPr>
              <a:xfrm rot="10955399">
                <a:off x="1219200" y="6192000"/>
                <a:ext cx="374832" cy="304800"/>
                <a:chOff x="1219200" y="6192000"/>
                <a:chExt cx="374832" cy="304800"/>
              </a:xfrm>
            </p:grpSpPr>
            <p:cxnSp>
              <p:nvCxnSpPr>
                <p:cNvPr id="20" name="Straight Connector 19"/>
                <p:cNvCxnSpPr/>
                <p:nvPr/>
              </p:nvCxnSpPr>
              <p:spPr bwMode="auto">
                <a:xfrm flipV="1">
                  <a:off x="1219200" y="6192000"/>
                  <a:ext cx="374832" cy="304800"/>
                </a:xfrm>
                <a:prstGeom prst="line">
                  <a:avLst/>
                </a:prstGeom>
                <a:solidFill>
                  <a:schemeClr val="accent1"/>
                </a:solidFill>
                <a:ln w="28575" cap="flat" cmpd="sng" algn="ctr">
                  <a:solidFill>
                    <a:schemeClr val="tx1"/>
                  </a:solidFill>
                  <a:prstDash val="solid"/>
                  <a:miter lim="800000"/>
                  <a:headEnd type="none" w="med" len="med"/>
                  <a:tailEnd type="none" w="med" len="med"/>
                </a:ln>
                <a:effectLst/>
              </p:spPr>
            </p:cxnSp>
            <p:cxnSp>
              <p:nvCxnSpPr>
                <p:cNvPr id="69" name="Straight Connector 68"/>
                <p:cNvCxnSpPr/>
                <p:nvPr/>
              </p:nvCxnSpPr>
              <p:spPr bwMode="auto">
                <a:xfrm flipV="1">
                  <a:off x="1351544" y="6311062"/>
                  <a:ext cx="110143" cy="66675"/>
                </a:xfrm>
                <a:prstGeom prst="line">
                  <a:avLst/>
                </a:prstGeom>
                <a:solidFill>
                  <a:schemeClr val="accent1"/>
                </a:solidFill>
                <a:ln w="28575" cap="flat" cmpd="sng" algn="ctr">
                  <a:solidFill>
                    <a:schemeClr val="tx1"/>
                  </a:solidFill>
                  <a:prstDash val="solid"/>
                  <a:miter lim="800000"/>
                  <a:headEnd type="none" w="med" len="med"/>
                  <a:tailEnd type="arrow" w="med" len="med"/>
                </a:ln>
                <a:effectLst/>
              </p:spPr>
            </p:cxnSp>
            <p:cxnSp>
              <p:nvCxnSpPr>
                <p:cNvPr id="42" name="Straight Connector 41"/>
                <p:cNvCxnSpPr/>
                <p:nvPr/>
              </p:nvCxnSpPr>
              <p:spPr bwMode="auto">
                <a:xfrm>
                  <a:off x="1406616" y="6324600"/>
                  <a:ext cx="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87" name="Group 86"/>
              <p:cNvGrpSpPr>
                <a:grpSpLocks noChangeAspect="1"/>
              </p:cNvGrpSpPr>
              <p:nvPr/>
            </p:nvGrpSpPr>
            <p:grpSpPr>
              <a:xfrm rot="15850804">
                <a:off x="1964403" y="6198896"/>
                <a:ext cx="374832" cy="304800"/>
                <a:chOff x="1219200" y="6192000"/>
                <a:chExt cx="374832" cy="304800"/>
              </a:xfrm>
            </p:grpSpPr>
            <p:cxnSp>
              <p:nvCxnSpPr>
                <p:cNvPr id="93" name="Straight Connector 92"/>
                <p:cNvCxnSpPr/>
                <p:nvPr/>
              </p:nvCxnSpPr>
              <p:spPr bwMode="auto">
                <a:xfrm flipV="1">
                  <a:off x="1219200" y="6192000"/>
                  <a:ext cx="374832" cy="304800"/>
                </a:xfrm>
                <a:prstGeom prst="line">
                  <a:avLst/>
                </a:prstGeom>
                <a:solidFill>
                  <a:schemeClr val="accent1"/>
                </a:solidFill>
                <a:ln w="28575" cap="flat" cmpd="sng" algn="ctr">
                  <a:solidFill>
                    <a:schemeClr val="tx1"/>
                  </a:solidFill>
                  <a:prstDash val="solid"/>
                  <a:miter lim="800000"/>
                  <a:headEnd type="none" w="med" len="med"/>
                  <a:tailEnd type="none" w="med" len="med"/>
                </a:ln>
                <a:effectLst/>
              </p:spPr>
            </p:cxnSp>
            <p:cxnSp>
              <p:nvCxnSpPr>
                <p:cNvPr id="98" name="Straight Connector 97"/>
                <p:cNvCxnSpPr/>
                <p:nvPr/>
              </p:nvCxnSpPr>
              <p:spPr bwMode="auto">
                <a:xfrm flipV="1">
                  <a:off x="1351544" y="6311062"/>
                  <a:ext cx="110143" cy="66675"/>
                </a:xfrm>
                <a:prstGeom prst="line">
                  <a:avLst/>
                </a:prstGeom>
                <a:solidFill>
                  <a:schemeClr val="accent1"/>
                </a:solidFill>
                <a:ln w="28575" cap="flat" cmpd="sng" algn="ctr">
                  <a:solidFill>
                    <a:schemeClr val="tx1"/>
                  </a:solidFill>
                  <a:prstDash val="solid"/>
                  <a:miter lim="800000"/>
                  <a:headEnd type="none" w="med" len="med"/>
                  <a:tailEnd type="arrow" w="med" len="med"/>
                </a:ln>
                <a:effectLst/>
              </p:spPr>
            </p:cxnSp>
            <p:cxnSp>
              <p:nvCxnSpPr>
                <p:cNvPr id="99" name="Straight Connector 98"/>
                <p:cNvCxnSpPr/>
                <p:nvPr/>
              </p:nvCxnSpPr>
              <p:spPr bwMode="auto">
                <a:xfrm>
                  <a:off x="1406616" y="6324600"/>
                  <a:ext cx="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nvGrpSpPr>
              <p:cNvPr id="100" name="Group 99"/>
              <p:cNvGrpSpPr>
                <a:grpSpLocks noChangeAspect="1"/>
              </p:cNvGrpSpPr>
              <p:nvPr/>
            </p:nvGrpSpPr>
            <p:grpSpPr>
              <a:xfrm rot="13200337">
                <a:off x="1641932" y="6064967"/>
                <a:ext cx="331798" cy="269806"/>
                <a:chOff x="1219200" y="6192000"/>
                <a:chExt cx="374832" cy="304800"/>
              </a:xfrm>
            </p:grpSpPr>
            <p:cxnSp>
              <p:nvCxnSpPr>
                <p:cNvPr id="101" name="Straight Connector 100"/>
                <p:cNvCxnSpPr/>
                <p:nvPr/>
              </p:nvCxnSpPr>
              <p:spPr bwMode="auto">
                <a:xfrm flipV="1">
                  <a:off x="1219200" y="6192000"/>
                  <a:ext cx="374832" cy="304800"/>
                </a:xfrm>
                <a:prstGeom prst="line">
                  <a:avLst/>
                </a:prstGeom>
                <a:solidFill>
                  <a:schemeClr val="accent1"/>
                </a:solidFill>
                <a:ln w="28575" cap="flat" cmpd="sng" algn="ctr">
                  <a:solidFill>
                    <a:schemeClr val="tx1"/>
                  </a:solidFill>
                  <a:prstDash val="solid"/>
                  <a:miter lim="800000"/>
                  <a:headEnd type="none" w="med" len="med"/>
                  <a:tailEnd type="none" w="med" len="med"/>
                </a:ln>
                <a:effectLst/>
              </p:spPr>
            </p:cxnSp>
            <p:cxnSp>
              <p:nvCxnSpPr>
                <p:cNvPr id="102" name="Straight Connector 101"/>
                <p:cNvCxnSpPr/>
                <p:nvPr/>
              </p:nvCxnSpPr>
              <p:spPr bwMode="auto">
                <a:xfrm flipV="1">
                  <a:off x="1351544" y="6311062"/>
                  <a:ext cx="110143" cy="66675"/>
                </a:xfrm>
                <a:prstGeom prst="line">
                  <a:avLst/>
                </a:prstGeom>
                <a:solidFill>
                  <a:schemeClr val="accent1"/>
                </a:solidFill>
                <a:ln w="28575" cap="flat" cmpd="sng" algn="ctr">
                  <a:solidFill>
                    <a:schemeClr val="tx1"/>
                  </a:solidFill>
                  <a:prstDash val="solid"/>
                  <a:miter lim="800000"/>
                  <a:headEnd type="none" w="med" len="med"/>
                  <a:tailEnd type="arrow" w="med" len="med"/>
                </a:ln>
                <a:effectLst/>
              </p:spPr>
            </p:cxnSp>
            <p:cxnSp>
              <p:nvCxnSpPr>
                <p:cNvPr id="103" name="Straight Connector 102"/>
                <p:cNvCxnSpPr/>
                <p:nvPr/>
              </p:nvCxnSpPr>
              <p:spPr bwMode="auto">
                <a:xfrm>
                  <a:off x="1406616" y="6324600"/>
                  <a:ext cx="0" cy="0"/>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grpSp>
      </p:grpSp>
      <p:sp>
        <p:nvSpPr>
          <p:cNvPr id="66" name="Rectangle 65"/>
          <p:cNvSpPr/>
          <p:nvPr/>
        </p:nvSpPr>
        <p:spPr>
          <a:xfrm>
            <a:off x="-3009" y="6457890"/>
            <a:ext cx="1896673"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Tahoma" pitchFamily="34" charset="0"/>
                <a:ea typeface="+mn-ea"/>
                <a:cs typeface="+mn-cs"/>
              </a:rPr>
              <a:t>Thanks to:</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dirty="0">
                <a:ln>
                  <a:noFill/>
                </a:ln>
                <a:solidFill>
                  <a:srgbClr val="000000"/>
                </a:solidFill>
                <a:effectLst/>
                <a:uLnTx/>
                <a:uFillTx/>
                <a:latin typeface="Tahoma" pitchFamily="34" charset="0"/>
                <a:ea typeface="+mn-ea"/>
                <a:cs typeface="+mn-cs"/>
              </a:rPr>
              <a:t>desy.de, hepdata.cedar.ac.uk</a:t>
            </a:r>
          </a:p>
        </p:txBody>
      </p:sp>
      <p:sp>
        <p:nvSpPr>
          <p:cNvPr id="67" name="Title 1"/>
          <p:cNvSpPr txBox="1">
            <a:spLocks/>
          </p:cNvSpPr>
          <p:nvPr/>
        </p:nvSpPr>
        <p:spPr>
          <a:xfrm>
            <a:off x="96500" y="5148"/>
            <a:ext cx="7543800" cy="685800"/>
          </a:xfrm>
          <a:prstGeom prst="rect">
            <a:avLst/>
          </a:prstGeom>
        </p:spPr>
        <p:txBody>
          <a:bodyPr/>
          <a:lstStyle>
            <a:lvl1pPr algn="l" rtl="0" eaLnBrk="0" fontAlgn="base" hangingPunct="0">
              <a:spcBef>
                <a:spcPct val="0"/>
              </a:spcBef>
              <a:spcAft>
                <a:spcPct val="0"/>
              </a:spcAft>
              <a:defRPr sz="2400" b="1">
                <a:solidFill>
                  <a:schemeClr val="hlink"/>
                </a:solidFill>
                <a:latin typeface="+mj-lt"/>
                <a:ea typeface="+mj-ea"/>
                <a:cs typeface="+mj-cs"/>
              </a:defRPr>
            </a:lvl1pPr>
            <a:lvl2pPr algn="l" rtl="0" eaLnBrk="0" fontAlgn="base" hangingPunct="0">
              <a:spcBef>
                <a:spcPct val="0"/>
              </a:spcBef>
              <a:spcAft>
                <a:spcPct val="0"/>
              </a:spcAft>
              <a:defRPr sz="2400" b="1">
                <a:solidFill>
                  <a:schemeClr val="hlink"/>
                </a:solidFill>
                <a:latin typeface="Tahoma" pitchFamily="34" charset="0"/>
              </a:defRPr>
            </a:lvl2pPr>
            <a:lvl3pPr algn="l" rtl="0" eaLnBrk="0" fontAlgn="base" hangingPunct="0">
              <a:spcBef>
                <a:spcPct val="0"/>
              </a:spcBef>
              <a:spcAft>
                <a:spcPct val="0"/>
              </a:spcAft>
              <a:defRPr sz="2400" b="1">
                <a:solidFill>
                  <a:schemeClr val="hlink"/>
                </a:solidFill>
                <a:latin typeface="Tahoma" pitchFamily="34" charset="0"/>
              </a:defRPr>
            </a:lvl3pPr>
            <a:lvl4pPr algn="l" rtl="0" eaLnBrk="0" fontAlgn="base" hangingPunct="0">
              <a:spcBef>
                <a:spcPct val="0"/>
              </a:spcBef>
              <a:spcAft>
                <a:spcPct val="0"/>
              </a:spcAft>
              <a:defRPr sz="2400" b="1">
                <a:solidFill>
                  <a:schemeClr val="hlink"/>
                </a:solidFill>
                <a:latin typeface="Tahoma" pitchFamily="34" charset="0"/>
              </a:defRPr>
            </a:lvl4pPr>
            <a:lvl5pPr algn="l" rtl="0" eaLnBrk="0" fontAlgn="base" hangingPunct="0">
              <a:spcBef>
                <a:spcPct val="0"/>
              </a:spcBef>
              <a:spcAft>
                <a:spcPct val="0"/>
              </a:spcAft>
              <a:defRPr sz="2400" b="1">
                <a:solidFill>
                  <a:schemeClr val="hlink"/>
                </a:solidFill>
                <a:latin typeface="Tahoma" pitchFamily="34" charset="0"/>
              </a:defRPr>
            </a:lvl5pPr>
            <a:lvl6pPr marL="457200" algn="l" rtl="0" fontAlgn="base">
              <a:spcBef>
                <a:spcPct val="0"/>
              </a:spcBef>
              <a:spcAft>
                <a:spcPct val="0"/>
              </a:spcAft>
              <a:defRPr sz="2400" b="1">
                <a:solidFill>
                  <a:schemeClr val="hlink"/>
                </a:solidFill>
                <a:latin typeface="Tahoma" pitchFamily="34" charset="0"/>
              </a:defRPr>
            </a:lvl6pPr>
            <a:lvl7pPr marL="914400" algn="l" rtl="0" fontAlgn="base">
              <a:spcBef>
                <a:spcPct val="0"/>
              </a:spcBef>
              <a:spcAft>
                <a:spcPct val="0"/>
              </a:spcAft>
              <a:defRPr sz="2400" b="1">
                <a:solidFill>
                  <a:schemeClr val="hlink"/>
                </a:solidFill>
                <a:latin typeface="Tahoma" pitchFamily="34" charset="0"/>
              </a:defRPr>
            </a:lvl7pPr>
            <a:lvl8pPr marL="1371600" algn="l" rtl="0" fontAlgn="base">
              <a:spcBef>
                <a:spcPct val="0"/>
              </a:spcBef>
              <a:spcAft>
                <a:spcPct val="0"/>
              </a:spcAft>
              <a:defRPr sz="2400" b="1">
                <a:solidFill>
                  <a:schemeClr val="hlink"/>
                </a:solidFill>
                <a:latin typeface="Tahoma" pitchFamily="34" charset="0"/>
              </a:defRPr>
            </a:lvl8pPr>
            <a:lvl9pPr marL="1828800" algn="l" rtl="0" fontAlgn="base">
              <a:spcBef>
                <a:spcPct val="0"/>
              </a:spcBef>
              <a:spcAft>
                <a:spcPct val="0"/>
              </a:spcAft>
              <a:defRPr sz="2400" b="1">
                <a:solidFill>
                  <a:schemeClr val="hlink"/>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A" sz="2400" b="1" i="0" u="none" strike="noStrike" kern="0" cap="none" spc="0" normalizeH="0" baseline="0" noProof="0" dirty="0">
                <a:ln>
                  <a:noFill/>
                </a:ln>
                <a:solidFill>
                  <a:srgbClr val="FF0000"/>
                </a:solidFill>
                <a:effectLst/>
                <a:uLnTx/>
                <a:uFillTx/>
                <a:latin typeface="Tahoma"/>
                <a:ea typeface="+mj-ea"/>
                <a:cs typeface="+mj-cs"/>
              </a:rPr>
              <a:t>Proton-proton collisions at the LHC</a:t>
            </a:r>
          </a:p>
        </p:txBody>
      </p:sp>
    </p:spTree>
    <p:extLst>
      <p:ext uri="{BB962C8B-B14F-4D97-AF65-F5344CB8AC3E}">
        <p14:creationId xmlns:p14="http://schemas.microsoft.com/office/powerpoint/2010/main" val="274543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47D071-22DE-4240-A9C8-58D66B5FC1B7}" type="slidenum">
              <a:rPr kumimoji="0" lang="en-US" sz="14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13" name="Group 12"/>
          <p:cNvGrpSpPr/>
          <p:nvPr/>
        </p:nvGrpSpPr>
        <p:grpSpPr>
          <a:xfrm rot="1497236">
            <a:off x="1310456" y="144000"/>
            <a:ext cx="3854344" cy="3852000"/>
            <a:chOff x="288000" y="144000"/>
            <a:chExt cx="3854344" cy="3852000"/>
          </a:xfrm>
        </p:grpSpPr>
        <p:pic>
          <p:nvPicPr>
            <p:cNvPr id="5" name="Picture 6" descr="C:\Documents and Settings\mvincter\My Documents\files\talks\2007\mar07\proton.gif"/>
            <p:cNvPicPr>
              <a:picLocks noChangeAspect="1" noChangeArrowheads="1"/>
            </p:cNvPicPr>
            <p:nvPr/>
          </p:nvPicPr>
          <p:blipFill>
            <a:blip r:embed="rId3" cstate="print"/>
            <a:srcRect l="4800"/>
            <a:stretch>
              <a:fillRect/>
            </a:stretch>
          </p:blipFill>
          <p:spPr bwMode="auto">
            <a:xfrm rot="5400000">
              <a:off x="1295400" y="1066800"/>
              <a:ext cx="1905000" cy="1980832"/>
            </a:xfrm>
            <a:prstGeom prst="rect">
              <a:avLst/>
            </a:prstGeom>
            <a:noFill/>
            <a:ln w="9525">
              <a:noFill/>
              <a:miter lim="800000"/>
              <a:headEnd/>
              <a:tailEnd/>
            </a:ln>
          </p:spPr>
        </p:pic>
        <p:sp>
          <p:nvSpPr>
            <p:cNvPr id="12" name="Donut 11"/>
            <p:cNvSpPr>
              <a:spLocks noChangeAspect="1"/>
            </p:cNvSpPr>
            <p:nvPr/>
          </p:nvSpPr>
          <p:spPr bwMode="auto">
            <a:xfrm>
              <a:off x="288000" y="144000"/>
              <a:ext cx="3854344" cy="3852000"/>
            </a:xfrm>
            <a:prstGeom prst="donu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grpSp>
        <p:nvGrpSpPr>
          <p:cNvPr id="14" name="Group 13"/>
          <p:cNvGrpSpPr/>
          <p:nvPr/>
        </p:nvGrpSpPr>
        <p:grpSpPr>
          <a:xfrm rot="716237">
            <a:off x="5213456" y="144000"/>
            <a:ext cx="3854344" cy="3852000"/>
            <a:chOff x="288000" y="144000"/>
            <a:chExt cx="3854344" cy="3852000"/>
          </a:xfrm>
        </p:grpSpPr>
        <p:pic>
          <p:nvPicPr>
            <p:cNvPr id="15" name="Picture 6" descr="C:\Documents and Settings\mvincter\My Documents\files\talks\2007\mar07\proton.gif"/>
            <p:cNvPicPr>
              <a:picLocks noChangeAspect="1" noChangeArrowheads="1"/>
            </p:cNvPicPr>
            <p:nvPr/>
          </p:nvPicPr>
          <p:blipFill>
            <a:blip r:embed="rId3" cstate="print"/>
            <a:srcRect l="4800"/>
            <a:stretch>
              <a:fillRect/>
            </a:stretch>
          </p:blipFill>
          <p:spPr bwMode="auto">
            <a:xfrm rot="2157514">
              <a:off x="1295400" y="1066800"/>
              <a:ext cx="1905000" cy="1980832"/>
            </a:xfrm>
            <a:prstGeom prst="rect">
              <a:avLst/>
            </a:prstGeom>
            <a:noFill/>
            <a:ln w="9525">
              <a:noFill/>
              <a:miter lim="800000"/>
              <a:headEnd/>
              <a:tailEnd/>
            </a:ln>
          </p:spPr>
        </p:pic>
        <p:sp>
          <p:nvSpPr>
            <p:cNvPr id="16" name="Donut 15"/>
            <p:cNvSpPr>
              <a:spLocks noChangeAspect="1"/>
            </p:cNvSpPr>
            <p:nvPr/>
          </p:nvSpPr>
          <p:spPr bwMode="auto">
            <a:xfrm>
              <a:off x="288000" y="144000"/>
              <a:ext cx="3854344" cy="3852000"/>
            </a:xfrm>
            <a:prstGeom prst="donu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sp>
        <p:nvSpPr>
          <p:cNvPr id="17" name="Right Arrow 16"/>
          <p:cNvSpPr/>
          <p:nvPr/>
        </p:nvSpPr>
        <p:spPr bwMode="auto">
          <a:xfrm>
            <a:off x="4222856" y="1981200"/>
            <a:ext cx="675613" cy="145538"/>
          </a:xfrm>
          <a:prstGeom prst="rightArrow">
            <a:avLst/>
          </a:prstGeom>
          <a:gradFill flip="none" rotWithShape="1">
            <a:gsLst>
              <a:gs pos="0">
                <a:srgbClr val="00CC99">
                  <a:shade val="30000"/>
                  <a:satMod val="115000"/>
                </a:srgbClr>
              </a:gs>
              <a:gs pos="50000">
                <a:srgbClr val="00CC99">
                  <a:shade val="67500"/>
                  <a:satMod val="115000"/>
                  <a:alpha val="63000"/>
                </a:srgbClr>
              </a:gs>
              <a:gs pos="100000">
                <a:srgbClr val="00CC99">
                  <a:shade val="100000"/>
                  <a:satMod val="115000"/>
                  <a:alpha val="68000"/>
                  <a:lumMod val="71000"/>
                  <a:lumOff val="29000"/>
                </a:srgbClr>
              </a:gs>
            </a:gsLst>
            <a:lin ang="10800000" scaled="1"/>
            <a:tileRect/>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18" name="Right Arrow 17"/>
          <p:cNvSpPr/>
          <p:nvPr/>
        </p:nvSpPr>
        <p:spPr bwMode="auto">
          <a:xfrm rot="10800000">
            <a:off x="5208442" y="1981200"/>
            <a:ext cx="1144462" cy="145538"/>
          </a:xfrm>
          <a:prstGeom prst="rightArrow">
            <a:avLst/>
          </a:prstGeom>
          <a:gradFill flip="none" rotWithShape="1">
            <a:gsLst>
              <a:gs pos="0">
                <a:schemeClr val="tx2">
                  <a:lumMod val="34000"/>
                  <a:lumOff val="66000"/>
                </a:schemeClr>
              </a:gs>
              <a:gs pos="50000">
                <a:schemeClr val="tx2"/>
              </a:gs>
              <a:gs pos="100000">
                <a:schemeClr val="tx2">
                  <a:lumMod val="99000"/>
                  <a:lumOff val="1000"/>
                </a:schemeClr>
              </a:gs>
            </a:gsLst>
            <a:lin ang="0" scaled="1"/>
            <a:tileRect/>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72" name="Group 71"/>
          <p:cNvGrpSpPr/>
          <p:nvPr/>
        </p:nvGrpSpPr>
        <p:grpSpPr>
          <a:xfrm>
            <a:off x="1594032" y="695172"/>
            <a:ext cx="3893487" cy="4864660"/>
            <a:chOff x="1594032" y="682442"/>
            <a:chExt cx="3893487" cy="4864660"/>
          </a:xfrm>
        </p:grpSpPr>
        <p:sp>
          <p:nvSpPr>
            <p:cNvPr id="88" name="Rectangle 87"/>
            <p:cNvSpPr/>
            <p:nvPr/>
          </p:nvSpPr>
          <p:spPr bwMode="auto">
            <a:xfrm>
              <a:off x="1594032" y="4911680"/>
              <a:ext cx="685800" cy="635422"/>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6" name="Down Arrow 75"/>
            <p:cNvSpPr/>
            <p:nvPr/>
          </p:nvSpPr>
          <p:spPr bwMode="auto">
            <a:xfrm rot="9031731">
              <a:off x="4524806" y="682442"/>
              <a:ext cx="280416" cy="1301234"/>
            </a:xfrm>
            <a:prstGeom prst="downArrow">
              <a:avLst/>
            </a:prstGeom>
            <a:gradFill>
              <a:gsLst>
                <a:gs pos="0">
                  <a:srgbClr val="FFF200"/>
                </a:gs>
                <a:gs pos="45000">
                  <a:srgbClr val="FF7A00"/>
                </a:gs>
                <a:gs pos="70000">
                  <a:srgbClr val="FF0300"/>
                </a:gs>
                <a:gs pos="100000">
                  <a:srgbClr val="4D0808"/>
                </a:gs>
              </a:gsLst>
              <a:lin ang="5400000" scaled="0"/>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8" name="Down Arrow 77"/>
            <p:cNvSpPr/>
            <p:nvPr/>
          </p:nvSpPr>
          <p:spPr bwMode="auto">
            <a:xfrm rot="19694824">
              <a:off x="5207103" y="2145661"/>
              <a:ext cx="280416" cy="654684"/>
            </a:xfrm>
            <a:prstGeom prst="downArrow">
              <a:avLst/>
            </a:prstGeom>
            <a:gradFill>
              <a:gsLst>
                <a:gs pos="0">
                  <a:srgbClr val="03D4A8"/>
                </a:gs>
                <a:gs pos="25000">
                  <a:srgbClr val="21D6E0"/>
                </a:gs>
                <a:gs pos="75000">
                  <a:srgbClr val="0087E6"/>
                </a:gs>
                <a:gs pos="100000">
                  <a:srgbClr val="005CBF"/>
                </a:gs>
              </a:gsLst>
              <a:lin ang="5400000" scaled="0"/>
            </a:gra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9" name="Rectangle 78"/>
            <p:cNvSpPr/>
            <p:nvPr/>
          </p:nvSpPr>
          <p:spPr>
            <a:xfrm>
              <a:off x="4876800" y="1506805"/>
              <a:ext cx="572593"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rPr>
                <a:t> ??</a:t>
              </a:r>
            </a:p>
          </p:txBody>
        </p:sp>
      </p:grpSp>
      <p:sp>
        <p:nvSpPr>
          <p:cNvPr id="9" name="Explosion 2 8"/>
          <p:cNvSpPr/>
          <p:nvPr/>
        </p:nvSpPr>
        <p:spPr bwMode="auto">
          <a:xfrm>
            <a:off x="4893988" y="1859607"/>
            <a:ext cx="314454" cy="388721"/>
          </a:xfrm>
          <a:prstGeom prst="irregularSeal2">
            <a:avLst/>
          </a:prstGeom>
          <a:gradFill flip="none" rotWithShape="1">
            <a:gsLst>
              <a:gs pos="0">
                <a:srgbClr val="9E1C02"/>
              </a:gs>
              <a:gs pos="50000">
                <a:srgbClr val="FFC000">
                  <a:shade val="67500"/>
                  <a:satMod val="115000"/>
                </a:srgbClr>
              </a:gs>
              <a:gs pos="100000">
                <a:srgbClr val="FFC000">
                  <a:shade val="100000"/>
                  <a:satMod val="115000"/>
                </a:srgbClr>
              </a:gs>
            </a:gsLst>
            <a:path path="circle">
              <a:fillToRect l="50000" t="50000" r="50000" b="50000"/>
            </a:path>
            <a:tileRect/>
          </a:gra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 name="TextBox 5"/>
          <p:cNvSpPr txBox="1"/>
          <p:nvPr/>
        </p:nvSpPr>
        <p:spPr>
          <a:xfrm>
            <a:off x="4554422" y="3048000"/>
            <a:ext cx="1648528" cy="707886"/>
          </a:xfrm>
          <a:prstGeom prst="rect">
            <a:avLst/>
          </a:prstGeom>
          <a:noFill/>
          <a:ln>
            <a:solidFill>
              <a:srgbClr val="FF0000"/>
            </a:solid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a:noFill/>
                </a:ln>
                <a:solidFill>
                  <a:srgbClr val="FF0000"/>
                </a:solidFill>
                <a:effectLst/>
                <a:uLnTx/>
                <a:uFillTx/>
                <a:latin typeface="Tahoma" pitchFamily="34" charset="0"/>
                <a:ea typeface="+mn-ea"/>
                <a:cs typeface="+mn-cs"/>
              </a:rPr>
              <a:t>New Physics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a:noFill/>
                </a:ln>
                <a:solidFill>
                  <a:srgbClr val="FF0000"/>
                </a:solidFill>
                <a:effectLst/>
                <a:uLnTx/>
                <a:uFillTx/>
                <a:latin typeface="Tahoma" pitchFamily="34" charset="0"/>
                <a:ea typeface="+mn-ea"/>
                <a:cs typeface="+mn-cs"/>
              </a:rPr>
              <a:t>   Processes?</a:t>
            </a:r>
          </a:p>
        </p:txBody>
      </p:sp>
      <p:sp>
        <p:nvSpPr>
          <p:cNvPr id="70" name="Title 1"/>
          <p:cNvSpPr txBox="1">
            <a:spLocks/>
          </p:cNvSpPr>
          <p:nvPr/>
        </p:nvSpPr>
        <p:spPr>
          <a:xfrm>
            <a:off x="697701" y="193256"/>
            <a:ext cx="7543800" cy="685800"/>
          </a:xfrm>
          <a:prstGeom prst="rect">
            <a:avLst/>
          </a:prstGeom>
        </p:spPr>
        <p:txBody>
          <a:bodyPr/>
          <a:lstStyle>
            <a:lvl1pPr algn="l" rtl="0" eaLnBrk="0" fontAlgn="base" hangingPunct="0">
              <a:spcBef>
                <a:spcPct val="0"/>
              </a:spcBef>
              <a:spcAft>
                <a:spcPct val="0"/>
              </a:spcAft>
              <a:defRPr sz="2400" b="1">
                <a:solidFill>
                  <a:schemeClr val="hlink"/>
                </a:solidFill>
                <a:latin typeface="+mj-lt"/>
                <a:ea typeface="+mj-ea"/>
                <a:cs typeface="+mj-cs"/>
              </a:defRPr>
            </a:lvl1pPr>
            <a:lvl2pPr algn="l" rtl="0" eaLnBrk="0" fontAlgn="base" hangingPunct="0">
              <a:spcBef>
                <a:spcPct val="0"/>
              </a:spcBef>
              <a:spcAft>
                <a:spcPct val="0"/>
              </a:spcAft>
              <a:defRPr sz="2400" b="1">
                <a:solidFill>
                  <a:schemeClr val="hlink"/>
                </a:solidFill>
                <a:latin typeface="Tahoma" pitchFamily="34" charset="0"/>
              </a:defRPr>
            </a:lvl2pPr>
            <a:lvl3pPr algn="l" rtl="0" eaLnBrk="0" fontAlgn="base" hangingPunct="0">
              <a:spcBef>
                <a:spcPct val="0"/>
              </a:spcBef>
              <a:spcAft>
                <a:spcPct val="0"/>
              </a:spcAft>
              <a:defRPr sz="2400" b="1">
                <a:solidFill>
                  <a:schemeClr val="hlink"/>
                </a:solidFill>
                <a:latin typeface="Tahoma" pitchFamily="34" charset="0"/>
              </a:defRPr>
            </a:lvl3pPr>
            <a:lvl4pPr algn="l" rtl="0" eaLnBrk="0" fontAlgn="base" hangingPunct="0">
              <a:spcBef>
                <a:spcPct val="0"/>
              </a:spcBef>
              <a:spcAft>
                <a:spcPct val="0"/>
              </a:spcAft>
              <a:defRPr sz="2400" b="1">
                <a:solidFill>
                  <a:schemeClr val="hlink"/>
                </a:solidFill>
                <a:latin typeface="Tahoma" pitchFamily="34" charset="0"/>
              </a:defRPr>
            </a:lvl4pPr>
            <a:lvl5pPr algn="l" rtl="0" eaLnBrk="0" fontAlgn="base" hangingPunct="0">
              <a:spcBef>
                <a:spcPct val="0"/>
              </a:spcBef>
              <a:spcAft>
                <a:spcPct val="0"/>
              </a:spcAft>
              <a:defRPr sz="2400" b="1">
                <a:solidFill>
                  <a:schemeClr val="hlink"/>
                </a:solidFill>
                <a:latin typeface="Tahoma" pitchFamily="34" charset="0"/>
              </a:defRPr>
            </a:lvl5pPr>
            <a:lvl6pPr marL="457200" algn="l" rtl="0" fontAlgn="base">
              <a:spcBef>
                <a:spcPct val="0"/>
              </a:spcBef>
              <a:spcAft>
                <a:spcPct val="0"/>
              </a:spcAft>
              <a:defRPr sz="2400" b="1">
                <a:solidFill>
                  <a:schemeClr val="hlink"/>
                </a:solidFill>
                <a:latin typeface="Tahoma" pitchFamily="34" charset="0"/>
              </a:defRPr>
            </a:lvl6pPr>
            <a:lvl7pPr marL="914400" algn="l" rtl="0" fontAlgn="base">
              <a:spcBef>
                <a:spcPct val="0"/>
              </a:spcBef>
              <a:spcAft>
                <a:spcPct val="0"/>
              </a:spcAft>
              <a:defRPr sz="2400" b="1">
                <a:solidFill>
                  <a:schemeClr val="hlink"/>
                </a:solidFill>
                <a:latin typeface="Tahoma" pitchFamily="34" charset="0"/>
              </a:defRPr>
            </a:lvl7pPr>
            <a:lvl8pPr marL="1371600" algn="l" rtl="0" fontAlgn="base">
              <a:spcBef>
                <a:spcPct val="0"/>
              </a:spcBef>
              <a:spcAft>
                <a:spcPct val="0"/>
              </a:spcAft>
              <a:defRPr sz="2400" b="1">
                <a:solidFill>
                  <a:schemeClr val="hlink"/>
                </a:solidFill>
                <a:latin typeface="Tahoma" pitchFamily="34" charset="0"/>
              </a:defRPr>
            </a:lvl8pPr>
            <a:lvl9pPr marL="1828800" algn="l" rtl="0" fontAlgn="base">
              <a:spcBef>
                <a:spcPct val="0"/>
              </a:spcBef>
              <a:spcAft>
                <a:spcPct val="0"/>
              </a:spcAft>
              <a:defRPr sz="2400" b="1">
                <a:solidFill>
                  <a:schemeClr val="hlink"/>
                </a:solidFill>
                <a:latin typeface="Tahom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CA" sz="2400" b="1" i="0" u="none" strike="noStrike" kern="0" cap="none" spc="0" normalizeH="0" baseline="0" noProof="0" dirty="0">
                <a:ln>
                  <a:noFill/>
                </a:ln>
                <a:solidFill>
                  <a:srgbClr val="FF0000"/>
                </a:solidFill>
                <a:effectLst/>
                <a:uLnTx/>
                <a:uFillTx/>
                <a:latin typeface="Tahoma"/>
                <a:ea typeface="+mj-ea"/>
                <a:cs typeface="+mj-cs"/>
              </a:rPr>
              <a:t>Beyond the SM?</a:t>
            </a:r>
          </a:p>
        </p:txBody>
      </p:sp>
      <p:grpSp>
        <p:nvGrpSpPr>
          <p:cNvPr id="43" name="Group 42"/>
          <p:cNvGrpSpPr>
            <a:grpSpLocks noChangeAspect="1"/>
          </p:cNvGrpSpPr>
          <p:nvPr/>
        </p:nvGrpSpPr>
        <p:grpSpPr>
          <a:xfrm>
            <a:off x="152401" y="3590490"/>
            <a:ext cx="1257649" cy="1490365"/>
            <a:chOff x="6934200" y="4267200"/>
            <a:chExt cx="2515296" cy="2980730"/>
          </a:xfrm>
        </p:grpSpPr>
        <p:grpSp>
          <p:nvGrpSpPr>
            <p:cNvPr id="47" name="Group 46"/>
            <p:cNvGrpSpPr/>
            <p:nvPr/>
          </p:nvGrpSpPr>
          <p:grpSpPr>
            <a:xfrm>
              <a:off x="7239000" y="4267200"/>
              <a:ext cx="2210496" cy="2980730"/>
              <a:chOff x="7239000" y="4267200"/>
              <a:chExt cx="2210496" cy="2980730"/>
            </a:xfrm>
          </p:grpSpPr>
          <p:sp>
            <p:nvSpPr>
              <p:cNvPr id="51" name="Arc 50"/>
              <p:cNvSpPr/>
              <p:nvPr/>
            </p:nvSpPr>
            <p:spPr bwMode="auto">
              <a:xfrm>
                <a:off x="7239000" y="5715000"/>
                <a:ext cx="1219200" cy="1447800"/>
              </a:xfrm>
              <a:prstGeom prst="arc">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3" name="Arc 52"/>
              <p:cNvSpPr/>
              <p:nvPr/>
            </p:nvSpPr>
            <p:spPr bwMode="auto">
              <a:xfrm flipV="1">
                <a:off x="7239000" y="4267200"/>
                <a:ext cx="1219200" cy="1447800"/>
              </a:xfrm>
              <a:prstGeom prst="arc">
                <a:avLst/>
              </a:prstGeom>
              <a:no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4" name="TextBox 53"/>
              <p:cNvSpPr txBox="1"/>
              <p:nvPr/>
            </p:nvSpPr>
            <p:spPr>
              <a:xfrm>
                <a:off x="8458199" y="4572000"/>
                <a:ext cx="991297" cy="92333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sym typeface="Symbol"/>
                  </a:rPr>
                  <a:t>e</a:t>
                </a:r>
                <a:r>
                  <a:rPr kumimoji="0" lang="en-CA" sz="2400" b="0" i="0" u="none" strike="noStrike" kern="1200" cap="none" spc="0" normalizeH="0" baseline="30000" noProof="0" dirty="0">
                    <a:ln>
                      <a:noFill/>
                    </a:ln>
                    <a:solidFill>
                      <a:srgbClr val="000000"/>
                    </a:solidFill>
                    <a:effectLst/>
                    <a:uLnTx/>
                    <a:uFillTx/>
                    <a:latin typeface="Tahoma" pitchFamily="34" charset="0"/>
                    <a:ea typeface="+mn-ea"/>
                    <a:cs typeface="+mn-cs"/>
                    <a:sym typeface="Symbol"/>
                  </a:rPr>
                  <a:t>+</a:t>
                </a:r>
                <a:endParaRPr kumimoji="0" lang="en-CA" sz="2400" b="0" i="0" u="none" strike="noStrike" kern="1200" cap="none" spc="0" normalizeH="0" baseline="30000" noProof="0" dirty="0">
                  <a:ln>
                    <a:noFill/>
                  </a:ln>
                  <a:solidFill>
                    <a:srgbClr val="000000"/>
                  </a:solidFill>
                  <a:effectLst/>
                  <a:uLnTx/>
                  <a:uFillTx/>
                  <a:latin typeface="Tahoma" pitchFamily="34" charset="0"/>
                  <a:ea typeface="+mn-ea"/>
                  <a:cs typeface="+mn-cs"/>
                </a:endParaRPr>
              </a:p>
            </p:txBody>
          </p:sp>
          <p:sp>
            <p:nvSpPr>
              <p:cNvPr id="65" name="TextBox 64"/>
              <p:cNvSpPr txBox="1"/>
              <p:nvPr/>
            </p:nvSpPr>
            <p:spPr>
              <a:xfrm>
                <a:off x="8229599" y="6324600"/>
                <a:ext cx="843819" cy="92333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sym typeface="Symbol"/>
                  </a:rPr>
                  <a:t>e</a:t>
                </a:r>
                <a:r>
                  <a:rPr kumimoji="0" lang="en-CA" sz="2400" b="0" i="0" u="none" strike="noStrike" kern="1200" cap="none" spc="0" normalizeH="0" baseline="30000" noProof="0" dirty="0">
                    <a:ln>
                      <a:noFill/>
                    </a:ln>
                    <a:solidFill>
                      <a:srgbClr val="000000"/>
                    </a:solidFill>
                    <a:effectLst/>
                    <a:uLnTx/>
                    <a:uFillTx/>
                    <a:latin typeface="Tahoma" pitchFamily="34" charset="0"/>
                    <a:ea typeface="+mn-ea"/>
                    <a:cs typeface="+mn-cs"/>
                  </a:rPr>
                  <a:t>-</a:t>
                </a:r>
              </a:p>
            </p:txBody>
          </p:sp>
        </p:grpSp>
        <p:sp>
          <p:nvSpPr>
            <p:cNvPr id="50" name="Oval 49"/>
            <p:cNvSpPr>
              <a:spLocks noChangeAspect="1"/>
            </p:cNvSpPr>
            <p:nvPr/>
          </p:nvSpPr>
          <p:spPr bwMode="auto">
            <a:xfrm>
              <a:off x="6934200" y="5181600"/>
              <a:ext cx="914400" cy="914400"/>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w="9525" cap="flat" cmpd="sng" algn="ctr">
              <a:solidFill>
                <a:schemeClr val="tx1"/>
              </a:solidFill>
              <a:prstDash val="solid"/>
              <a:miter lim="800000"/>
              <a:headEnd type="none" w="med" len="med"/>
              <a:tailEnd type="none" w="med" len="med"/>
            </a:ln>
            <a:effectLst/>
          </p:spPr>
          <p:txBody>
            <a:bodyPr vert="horz" wrap="none" lIns="144000" tIns="108000" rIns="91440" bIns="45720" numCol="1" rtlCol="0"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CA" sz="1400" b="1" i="0" u="none" strike="noStrike" kern="1200" cap="none" spc="0" normalizeH="0" baseline="0" noProof="0" dirty="0">
                  <a:ln>
                    <a:noFill/>
                  </a:ln>
                  <a:solidFill>
                    <a:srgbClr val="000000"/>
                  </a:solidFill>
                  <a:effectLst/>
                  <a:uLnTx/>
                  <a:uFillTx/>
                  <a:latin typeface="Tahoma" pitchFamily="34" charset="0"/>
                  <a:ea typeface="+mn-ea"/>
                  <a:cs typeface="+mn-cs"/>
                </a:rPr>
                <a:t>Z’</a:t>
              </a:r>
            </a:p>
          </p:txBody>
        </p:sp>
      </p:grpSp>
      <p:pic>
        <p:nvPicPr>
          <p:cNvPr id="8" name="Picture 7">
            <a:extLst>
              <a:ext uri="{FF2B5EF4-FFF2-40B4-BE49-F238E27FC236}">
                <a16:creationId xmlns:a16="http://schemas.microsoft.com/office/drawing/2014/main" id="{1ED1906E-6766-412F-9945-5624606CFC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602" r="5589"/>
          <a:stretch/>
        </p:blipFill>
        <p:spPr>
          <a:xfrm>
            <a:off x="1314156" y="4047690"/>
            <a:ext cx="2894952" cy="2751289"/>
          </a:xfrm>
          <a:prstGeom prst="rect">
            <a:avLst/>
          </a:prstGeom>
        </p:spPr>
      </p:pic>
      <p:pic>
        <p:nvPicPr>
          <p:cNvPr id="19" name="Picture 18">
            <a:extLst>
              <a:ext uri="{FF2B5EF4-FFF2-40B4-BE49-F238E27FC236}">
                <a16:creationId xmlns:a16="http://schemas.microsoft.com/office/drawing/2014/main" id="{BE5E1783-CA7A-47DC-8627-229E451CDF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14800" y="4302368"/>
            <a:ext cx="3505551" cy="2521164"/>
          </a:xfrm>
          <a:prstGeom prst="rect">
            <a:avLst/>
          </a:prstGeom>
        </p:spPr>
      </p:pic>
      <p:sp>
        <p:nvSpPr>
          <p:cNvPr id="10" name="Rectangle 9"/>
          <p:cNvSpPr/>
          <p:nvPr/>
        </p:nvSpPr>
        <p:spPr>
          <a:xfrm>
            <a:off x="24372" y="6586809"/>
            <a:ext cx="1569660"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hlinkClick r:id="rId6"/>
              </a:rPr>
              <a:t>arXiv:1903.06248</a:t>
            </a:r>
            <a:endParaRPr kumimoji="0" lang="en-CA" sz="12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20" name="Rectangle 19">
            <a:extLst>
              <a:ext uri="{FF2B5EF4-FFF2-40B4-BE49-F238E27FC236}">
                <a16:creationId xmlns:a16="http://schemas.microsoft.com/office/drawing/2014/main" id="{3C6717EC-8EA5-42F8-B5F8-FB8E6D4C5236}"/>
              </a:ext>
            </a:extLst>
          </p:cNvPr>
          <p:cNvSpPr/>
          <p:nvPr/>
        </p:nvSpPr>
        <p:spPr>
          <a:xfrm>
            <a:off x="7456729" y="4772570"/>
            <a:ext cx="1741232" cy="120032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lower limits on the resonance mass reach ~4.5TeV</a:t>
            </a:r>
            <a:endParaRPr kumimoji="0" lang="en-CA" sz="18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2" name="Rectangle 1">
            <a:extLst>
              <a:ext uri="{FF2B5EF4-FFF2-40B4-BE49-F238E27FC236}">
                <a16:creationId xmlns:a16="http://schemas.microsoft.com/office/drawing/2014/main" id="{D3D16C26-F3B0-4643-998D-C87D025BD50C}"/>
              </a:ext>
            </a:extLst>
          </p:cNvPr>
          <p:cNvSpPr/>
          <p:nvPr/>
        </p:nvSpPr>
        <p:spPr>
          <a:xfrm>
            <a:off x="2915816" y="4149080"/>
            <a:ext cx="5817389" cy="307777"/>
          </a:xfrm>
          <a:prstGeom prst="rect">
            <a:avLst/>
          </a:prstGeom>
        </p:spPr>
        <p:txBody>
          <a:bodyPr wrap="square">
            <a:spAutoFit/>
          </a:bodyPr>
          <a:lstStyle/>
          <a:p>
            <a:pPr lvl="0" algn="ctr" eaLnBrk="1" hangingPunct="1">
              <a:defRPr/>
            </a:pPr>
            <a:r>
              <a:rPr lang="en-CA" sz="1400" dirty="0">
                <a:solidFill>
                  <a:srgbClr val="FF0000"/>
                </a:solidFill>
                <a:latin typeface="Tahoma" pitchFamily="34" charset="0"/>
              </a:rPr>
              <a:t>e.g. searches for new dilepton resonances</a:t>
            </a:r>
          </a:p>
        </p:txBody>
      </p:sp>
    </p:spTree>
    <p:extLst>
      <p:ext uri="{BB962C8B-B14F-4D97-AF65-F5344CB8AC3E}">
        <p14:creationId xmlns:p14="http://schemas.microsoft.com/office/powerpoint/2010/main" val="128668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620688"/>
            <a:ext cx="8600630" cy="5293757"/>
          </a:xfrm>
          <a:prstGeom prst="rect">
            <a:avLst/>
          </a:prstGeom>
          <a:noFill/>
        </p:spPr>
        <p:txBody>
          <a:bodyPr wrap="none" rtlCol="0">
            <a:spAutoFit/>
          </a:bodyPr>
          <a:lstStyle/>
          <a:p>
            <a:r>
              <a:rPr lang="en-US" sz="2200" dirty="0">
                <a:solidFill>
                  <a:srgbClr val="000090"/>
                </a:solidFill>
              </a:rPr>
              <a:t>Important design considerations for the LHC (around 1990): </a:t>
            </a:r>
          </a:p>
          <a:p>
            <a:endParaRPr lang="en-US" i="1" dirty="0"/>
          </a:p>
          <a:p>
            <a:r>
              <a:rPr lang="en-US" i="1" dirty="0">
                <a:solidFill>
                  <a:srgbClr val="008000"/>
                </a:solidFill>
              </a:rPr>
              <a:t>“The new machine must be capable to explore the full mass range up to the </a:t>
            </a:r>
          </a:p>
          <a:p>
            <a:r>
              <a:rPr lang="en-US" i="1" dirty="0">
                <a:solidFill>
                  <a:srgbClr val="008000"/>
                </a:solidFill>
              </a:rPr>
              <a:t> TeV mass scale. The question of the existence of the Higgs boson must be </a:t>
            </a:r>
          </a:p>
          <a:p>
            <a:r>
              <a:rPr lang="en-US" i="1" dirty="0">
                <a:solidFill>
                  <a:srgbClr val="008000"/>
                </a:solidFill>
              </a:rPr>
              <a:t> clarified, i.e. the detectors must have a discovery potential over the full mass </a:t>
            </a:r>
          </a:p>
          <a:p>
            <a:r>
              <a:rPr lang="en-US" i="1" dirty="0">
                <a:solidFill>
                  <a:srgbClr val="008000"/>
                </a:solidFill>
              </a:rPr>
              <a:t> range up to 1 TeV”</a:t>
            </a:r>
          </a:p>
          <a:p>
            <a:endParaRPr lang="en-US" i="1" dirty="0"/>
          </a:p>
          <a:p>
            <a:endParaRPr lang="en-US" i="1" dirty="0"/>
          </a:p>
          <a:p>
            <a:pPr marL="285750" indent="-285750">
              <a:buFont typeface="Arial"/>
              <a:buChar char="•"/>
            </a:pPr>
            <a:r>
              <a:rPr lang="en-US" i="1" dirty="0"/>
              <a:t>To reach this goal with the given ring of 27 km and the </a:t>
            </a:r>
            <a:r>
              <a:rPr lang="en-US" i="1" dirty="0" err="1"/>
              <a:t>centre</a:t>
            </a:r>
            <a:r>
              <a:rPr lang="en-US" i="1" dirty="0"/>
              <a:t>-of-mass energy </a:t>
            </a:r>
          </a:p>
          <a:p>
            <a:r>
              <a:rPr lang="en-US" i="1" dirty="0"/>
              <a:t>    in the range of 14-16 TeV, required very high luminosities of the order of </a:t>
            </a:r>
          </a:p>
          <a:p>
            <a:r>
              <a:rPr lang="en-US" i="1" dirty="0"/>
              <a:t>    10</a:t>
            </a:r>
            <a:r>
              <a:rPr lang="en-US" i="1" baseline="30000" dirty="0"/>
              <a:t>34</a:t>
            </a:r>
            <a:r>
              <a:rPr lang="en-US" i="1" dirty="0"/>
              <a:t> cm</a:t>
            </a:r>
            <a:r>
              <a:rPr lang="en-US" i="1" baseline="30000" dirty="0"/>
              <a:t>-2</a:t>
            </a:r>
            <a:r>
              <a:rPr lang="en-US" i="1" dirty="0"/>
              <a:t> s</a:t>
            </a:r>
            <a:r>
              <a:rPr lang="en-US" i="1" baseline="30000" dirty="0"/>
              <a:t>-1</a:t>
            </a:r>
          </a:p>
          <a:p>
            <a:endParaRPr lang="en-US" i="1" baseline="30000" dirty="0"/>
          </a:p>
          <a:p>
            <a:endParaRPr lang="en-US" i="1" baseline="30000" dirty="0"/>
          </a:p>
          <a:p>
            <a:pPr marL="285750" indent="-285750">
              <a:buFont typeface="Arial"/>
              <a:buChar char="•"/>
            </a:pPr>
            <a:r>
              <a:rPr lang="en-US" i="1" dirty="0"/>
              <a:t>This required a huge programme on detector research and development </a:t>
            </a:r>
          </a:p>
          <a:p>
            <a:pPr marL="285750" indent="-285750">
              <a:buFont typeface="Arial"/>
              <a:buChar char="•"/>
            </a:pPr>
            <a:endParaRPr lang="en-US" i="1" dirty="0"/>
          </a:p>
          <a:p>
            <a:pPr marL="285750" indent="-285750">
              <a:buFont typeface="Arial"/>
              <a:buChar char="•"/>
            </a:pPr>
            <a:endParaRPr lang="en-US" i="1" dirty="0"/>
          </a:p>
          <a:p>
            <a:pPr marL="285750" indent="-285750">
              <a:buFont typeface="Arial"/>
              <a:buChar char="•"/>
            </a:pPr>
            <a:r>
              <a:rPr lang="en-US" sz="2000" i="1" dirty="0">
                <a:solidFill>
                  <a:srgbClr val="008000"/>
                </a:solidFill>
              </a:rPr>
              <a:t>Theoretical view at the time:  No Loose theorem</a:t>
            </a:r>
          </a:p>
          <a:p>
            <a:r>
              <a:rPr lang="en-US" sz="2000" i="1" dirty="0">
                <a:solidFill>
                  <a:srgbClr val="008000"/>
                </a:solidFill>
              </a:rPr>
              <a:t>    “The LHC will either discover the Higgs boson, or new physics, or both”</a:t>
            </a:r>
          </a:p>
          <a:p>
            <a:r>
              <a:rPr lang="en-US" i="1" dirty="0"/>
              <a:t>     </a:t>
            </a:r>
          </a:p>
        </p:txBody>
      </p:sp>
    </p:spTree>
    <p:extLst>
      <p:ext uri="{BB962C8B-B14F-4D97-AF65-F5344CB8AC3E}">
        <p14:creationId xmlns:p14="http://schemas.microsoft.com/office/powerpoint/2010/main" val="238516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056" y="87288"/>
            <a:ext cx="7772400" cy="533400"/>
          </a:xfrm>
        </p:spPr>
        <p:txBody>
          <a:bodyPr/>
          <a:lstStyle/>
          <a:p>
            <a:r>
              <a:rPr lang="en-US" sz="2000" dirty="0"/>
              <a:t>Arguing in the 1980s about designing an </a:t>
            </a:r>
            <a:br>
              <a:rPr lang="en-US" sz="2000" dirty="0"/>
            </a:br>
            <a:r>
              <a:rPr lang="en-US" sz="2000" dirty="0"/>
              <a:t>ambitious multi-purpose detector</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818704"/>
            <a:ext cx="4035151" cy="5706640"/>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836712"/>
            <a:ext cx="4035151" cy="5706640"/>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
        <p:nvSpPr>
          <p:cNvPr id="6" name="TextBox 5"/>
          <p:cNvSpPr txBox="1"/>
          <p:nvPr/>
        </p:nvSpPr>
        <p:spPr>
          <a:xfrm>
            <a:off x="7380312" y="404664"/>
            <a:ext cx="1352353" cy="369332"/>
          </a:xfrm>
          <a:prstGeom prst="rect">
            <a:avLst/>
          </a:prstGeom>
          <a:noFill/>
        </p:spPr>
        <p:txBody>
          <a:bodyPr wrap="none" rtlCol="0">
            <a:spAutoFit/>
          </a:bodyPr>
          <a:lstStyle/>
          <a:p>
            <a:r>
              <a:rPr lang="en-US" dirty="0">
                <a:solidFill>
                  <a:srgbClr val="008000"/>
                </a:solidFill>
              </a:rPr>
              <a:t>Peter </a:t>
            </a:r>
            <a:r>
              <a:rPr lang="en-US" dirty="0" err="1">
                <a:solidFill>
                  <a:srgbClr val="008000"/>
                </a:solidFill>
              </a:rPr>
              <a:t>Jenni</a:t>
            </a:r>
            <a:r>
              <a:rPr lang="en-US" dirty="0">
                <a:solidFill>
                  <a:srgbClr val="008000"/>
                </a:solidFill>
              </a:rPr>
              <a:t> </a:t>
            </a:r>
          </a:p>
        </p:txBody>
      </p:sp>
    </p:spTree>
    <p:extLst>
      <p:ext uri="{BB962C8B-B14F-4D97-AF65-F5344CB8AC3E}">
        <p14:creationId xmlns:p14="http://schemas.microsoft.com/office/powerpoint/2010/main" val="1170466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056" y="87288"/>
            <a:ext cx="7772400" cy="533400"/>
          </a:xfrm>
        </p:spPr>
        <p:txBody>
          <a:bodyPr/>
          <a:lstStyle/>
          <a:p>
            <a:r>
              <a:rPr lang="en-US" sz="2000" dirty="0"/>
              <a:t>Arguing in the 1980s about designing an </a:t>
            </a:r>
            <a:br>
              <a:rPr lang="en-US" sz="2000" dirty="0"/>
            </a:br>
            <a:r>
              <a:rPr lang="en-US" sz="2000" dirty="0"/>
              <a:t>ambitious multi-purpose detector</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818704"/>
            <a:ext cx="4035151" cy="5706640"/>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836712"/>
            <a:ext cx="4035151" cy="5706640"/>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
        <p:nvSpPr>
          <p:cNvPr id="6" name="TextBox 5"/>
          <p:cNvSpPr txBox="1"/>
          <p:nvPr/>
        </p:nvSpPr>
        <p:spPr>
          <a:xfrm>
            <a:off x="7380312" y="404664"/>
            <a:ext cx="1352353" cy="369332"/>
          </a:xfrm>
          <a:prstGeom prst="rect">
            <a:avLst/>
          </a:prstGeom>
          <a:noFill/>
        </p:spPr>
        <p:txBody>
          <a:bodyPr wrap="none" rtlCol="0">
            <a:spAutoFit/>
          </a:bodyPr>
          <a:lstStyle/>
          <a:p>
            <a:r>
              <a:rPr lang="en-US" dirty="0">
                <a:solidFill>
                  <a:srgbClr val="008000"/>
                </a:solidFill>
              </a:rPr>
              <a:t>Peter </a:t>
            </a:r>
            <a:r>
              <a:rPr lang="en-US" dirty="0" err="1">
                <a:solidFill>
                  <a:srgbClr val="008000"/>
                </a:solidFill>
              </a:rPr>
              <a:t>Jenni</a:t>
            </a:r>
            <a:r>
              <a:rPr lang="en-US" dirty="0">
                <a:solidFill>
                  <a:srgbClr val="008000"/>
                </a:solidFill>
              </a:rPr>
              <a:t> </a:t>
            </a:r>
          </a:p>
        </p:txBody>
      </p:sp>
      <p:pic>
        <p:nvPicPr>
          <p:cNvPr id="7" name="Picture 6" descr="A99V9970b.H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764704"/>
            <a:ext cx="4752527" cy="3168352"/>
          </a:xfrm>
          <a:prstGeom prst="rect">
            <a:avLst/>
          </a:prstGeom>
        </p:spPr>
      </p:pic>
    </p:spTree>
    <p:extLst>
      <p:ext uri="{BB962C8B-B14F-4D97-AF65-F5344CB8AC3E}">
        <p14:creationId xmlns:p14="http://schemas.microsoft.com/office/powerpoint/2010/main" val="1713201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5"/>
          <p:cNvSpPr txBox="1">
            <a:spLocks noChangeArrowheads="1"/>
          </p:cNvSpPr>
          <p:nvPr/>
        </p:nvSpPr>
        <p:spPr bwMode="auto">
          <a:xfrm>
            <a:off x="76200" y="155575"/>
            <a:ext cx="8839200"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defRPr/>
            </a:pPr>
            <a:r>
              <a:rPr lang="en-US" altLang="en-US" sz="1600" dirty="0">
                <a:solidFill>
                  <a:srgbClr val="000090"/>
                </a:solidFill>
                <a:latin typeface="Arial" pitchFamily="34" charset="0"/>
                <a:ea typeface="+mn-ea"/>
              </a:rPr>
              <a:t>1984 For the community it all started  </a:t>
            </a:r>
          </a:p>
          <a:p>
            <a:pPr eaLnBrk="1" hangingPunct="1">
              <a:spcBef>
                <a:spcPct val="0"/>
              </a:spcBef>
              <a:buFontTx/>
              <a:buNone/>
              <a:defRPr/>
            </a:pPr>
            <a:r>
              <a:rPr lang="en-US" altLang="en-US" sz="1600" dirty="0">
                <a:solidFill>
                  <a:srgbClr val="000090"/>
                </a:solidFill>
                <a:latin typeface="Arial" pitchFamily="34" charset="0"/>
                <a:ea typeface="+mn-ea"/>
              </a:rPr>
              <a:t>         with the CERN - ECFA Workshop </a:t>
            </a:r>
          </a:p>
          <a:p>
            <a:pPr eaLnBrk="1" hangingPunct="1">
              <a:spcBef>
                <a:spcPct val="0"/>
              </a:spcBef>
              <a:buFontTx/>
              <a:buNone/>
              <a:defRPr/>
            </a:pPr>
            <a:r>
              <a:rPr lang="en-US" altLang="en-US" sz="1600" dirty="0">
                <a:solidFill>
                  <a:srgbClr val="000090"/>
                </a:solidFill>
                <a:latin typeface="Arial" pitchFamily="34" charset="0"/>
                <a:ea typeface="+mn-ea"/>
              </a:rPr>
              <a:t>         in Lausanne on the feasibility of </a:t>
            </a:r>
          </a:p>
          <a:p>
            <a:pPr eaLnBrk="1" hangingPunct="1">
              <a:spcBef>
                <a:spcPct val="0"/>
              </a:spcBef>
              <a:buFontTx/>
              <a:buNone/>
              <a:defRPr/>
            </a:pPr>
            <a:r>
              <a:rPr lang="en-US" altLang="en-US" sz="1600" dirty="0">
                <a:solidFill>
                  <a:srgbClr val="000090"/>
                </a:solidFill>
                <a:latin typeface="Arial" pitchFamily="34" charset="0"/>
                <a:ea typeface="+mn-ea"/>
              </a:rPr>
              <a:t>         a hadron collider in the future </a:t>
            </a:r>
          </a:p>
          <a:p>
            <a:pPr eaLnBrk="1" hangingPunct="1">
              <a:spcBef>
                <a:spcPct val="0"/>
              </a:spcBef>
              <a:buFontTx/>
              <a:buNone/>
              <a:defRPr/>
            </a:pPr>
            <a:r>
              <a:rPr lang="en-US" altLang="en-US" sz="1600" dirty="0">
                <a:solidFill>
                  <a:srgbClr val="000090"/>
                </a:solidFill>
                <a:latin typeface="Arial" pitchFamily="34" charset="0"/>
                <a:ea typeface="+mn-ea"/>
              </a:rPr>
              <a:t>         LEP tunnel</a:t>
            </a:r>
          </a:p>
          <a:p>
            <a:pPr eaLnBrk="1" hangingPunct="1">
              <a:spcBef>
                <a:spcPct val="0"/>
              </a:spcBef>
              <a:buFontTx/>
              <a:buNone/>
              <a:defRPr/>
            </a:pPr>
            <a:endParaRPr lang="en-US" altLang="en-US" sz="1400" dirty="0">
              <a:solidFill>
                <a:srgbClr val="000090"/>
              </a:solidFill>
              <a:latin typeface="Arial" pitchFamily="34" charset="0"/>
              <a:ea typeface="+mn-ea"/>
            </a:endParaRPr>
          </a:p>
          <a:p>
            <a:pPr eaLnBrk="1" hangingPunct="1">
              <a:spcBef>
                <a:spcPct val="0"/>
              </a:spcBef>
              <a:buFontTx/>
              <a:buNone/>
              <a:defRPr/>
            </a:pPr>
            <a:r>
              <a:rPr lang="en-US" altLang="en-US" sz="1600" dirty="0">
                <a:solidFill>
                  <a:srgbClr val="000090"/>
                </a:solidFill>
                <a:latin typeface="Arial" pitchFamily="34" charset="0"/>
                <a:ea typeface="+mn-ea"/>
              </a:rPr>
              <a:t>1986 LAA (Italian project) R&amp;D on new </a:t>
            </a:r>
          </a:p>
          <a:p>
            <a:pPr eaLnBrk="1" hangingPunct="1">
              <a:spcBef>
                <a:spcPct val="0"/>
              </a:spcBef>
              <a:buFontTx/>
              <a:buNone/>
              <a:defRPr/>
            </a:pPr>
            <a:r>
              <a:rPr lang="en-US" altLang="en-US" sz="1600" dirty="0">
                <a:solidFill>
                  <a:srgbClr val="000090"/>
                </a:solidFill>
                <a:latin typeface="Arial" pitchFamily="34" charset="0"/>
                <a:ea typeface="+mn-ea"/>
              </a:rPr>
              <a:t>         detector technologies started, later </a:t>
            </a:r>
          </a:p>
          <a:p>
            <a:pPr eaLnBrk="1" hangingPunct="1">
              <a:spcBef>
                <a:spcPct val="0"/>
              </a:spcBef>
              <a:buFontTx/>
              <a:buNone/>
              <a:defRPr/>
            </a:pPr>
            <a:r>
              <a:rPr lang="en-US" altLang="en-US" sz="1600" dirty="0">
                <a:solidFill>
                  <a:srgbClr val="000090"/>
                </a:solidFill>
                <a:latin typeface="Arial" pitchFamily="34" charset="0"/>
                <a:ea typeface="+mn-ea"/>
              </a:rPr>
              <a:t>         followed by the DRDC </a:t>
            </a:r>
          </a:p>
          <a:p>
            <a:pPr eaLnBrk="1" hangingPunct="1">
              <a:spcBef>
                <a:spcPct val="0"/>
              </a:spcBef>
              <a:buNone/>
              <a:defRPr/>
            </a:pPr>
            <a:r>
              <a:rPr lang="en-US" altLang="en-US" sz="1400" dirty="0">
                <a:solidFill>
                  <a:srgbClr val="000090"/>
                </a:solidFill>
                <a:latin typeface="Arial" pitchFamily="34" charset="0"/>
                <a:ea typeface="+mn-ea"/>
              </a:rPr>
              <a:t>          (Detector Research &amp; Development Committee)</a:t>
            </a:r>
          </a:p>
          <a:p>
            <a:pPr eaLnBrk="1" hangingPunct="1">
              <a:spcBef>
                <a:spcPct val="0"/>
              </a:spcBef>
              <a:buFontTx/>
              <a:buNone/>
              <a:defRPr/>
            </a:pPr>
            <a:r>
              <a:rPr lang="en-US" altLang="en-US" sz="1600" dirty="0">
                <a:solidFill>
                  <a:srgbClr val="000090"/>
                </a:solidFill>
                <a:latin typeface="Arial" pitchFamily="34" charset="0"/>
                <a:ea typeface="+mn-ea"/>
              </a:rPr>
              <a:t> </a:t>
            </a:r>
            <a:r>
              <a:rPr lang="en-US" altLang="en-US" sz="1400" dirty="0">
                <a:solidFill>
                  <a:srgbClr val="000090"/>
                </a:solidFill>
                <a:latin typeface="Arial" pitchFamily="34" charset="0"/>
                <a:ea typeface="+mn-ea"/>
              </a:rPr>
              <a:t>  </a:t>
            </a:r>
          </a:p>
          <a:p>
            <a:pPr eaLnBrk="1" hangingPunct="1">
              <a:spcBef>
                <a:spcPct val="0"/>
              </a:spcBef>
              <a:buFontTx/>
              <a:buNone/>
              <a:defRPr/>
            </a:pPr>
            <a:r>
              <a:rPr lang="en-US" altLang="en-US" sz="1600" dirty="0">
                <a:solidFill>
                  <a:srgbClr val="000090"/>
                </a:solidFill>
                <a:latin typeface="Arial" pitchFamily="34" charset="0"/>
                <a:ea typeface="+mn-ea"/>
              </a:rPr>
              <a:t>1987 La </a:t>
            </a:r>
            <a:r>
              <a:rPr lang="en-US" altLang="en-US" sz="1600" dirty="0" err="1">
                <a:solidFill>
                  <a:srgbClr val="000090"/>
                </a:solidFill>
                <a:latin typeface="Arial" pitchFamily="34" charset="0"/>
                <a:ea typeface="+mn-ea"/>
              </a:rPr>
              <a:t>Thuile</a:t>
            </a:r>
            <a:r>
              <a:rPr lang="en-US" altLang="en-US" sz="1600" dirty="0">
                <a:solidFill>
                  <a:srgbClr val="000090"/>
                </a:solidFill>
                <a:latin typeface="Arial" pitchFamily="34" charset="0"/>
                <a:ea typeface="+mn-ea"/>
              </a:rPr>
              <a:t> Workshop</a:t>
            </a:r>
          </a:p>
          <a:p>
            <a:pPr eaLnBrk="1" hangingPunct="1">
              <a:spcBef>
                <a:spcPct val="0"/>
              </a:spcBef>
              <a:buFontTx/>
              <a:buNone/>
              <a:defRPr/>
            </a:pPr>
            <a:r>
              <a:rPr lang="en-US" altLang="en-US" sz="1800" dirty="0">
                <a:solidFill>
                  <a:srgbClr val="000090"/>
                </a:solidFill>
                <a:latin typeface="Arial" pitchFamily="34" charset="0"/>
                <a:ea typeface="+mn-ea"/>
              </a:rPr>
              <a:t>        </a:t>
            </a:r>
            <a:r>
              <a:rPr lang="en-US" altLang="en-US" sz="1400" dirty="0">
                <a:solidFill>
                  <a:srgbClr val="000090"/>
                </a:solidFill>
                <a:latin typeface="Arial" pitchFamily="34" charset="0"/>
                <a:ea typeface="+mn-ea"/>
              </a:rPr>
              <a:t>Many LHC colleagues were already involved </a:t>
            </a:r>
          </a:p>
          <a:p>
            <a:pPr eaLnBrk="1" hangingPunct="1">
              <a:spcBef>
                <a:spcPct val="0"/>
              </a:spcBef>
              <a:buFontTx/>
              <a:buNone/>
              <a:defRPr/>
            </a:pPr>
            <a:r>
              <a:rPr lang="en-US" altLang="en-US" sz="1400" dirty="0">
                <a:solidFill>
                  <a:srgbClr val="000090"/>
                </a:solidFill>
                <a:latin typeface="Arial" pitchFamily="34" charset="0"/>
                <a:ea typeface="+mn-ea"/>
              </a:rPr>
              <a:t>          in this WS set up by Carlo Rubbia as part of the</a:t>
            </a:r>
          </a:p>
          <a:p>
            <a:pPr eaLnBrk="1" hangingPunct="1">
              <a:spcBef>
                <a:spcPct val="0"/>
              </a:spcBef>
              <a:buFontTx/>
              <a:buNone/>
              <a:defRPr/>
            </a:pPr>
            <a:r>
              <a:rPr lang="en-US" altLang="en-US" sz="1400" dirty="0">
                <a:solidFill>
                  <a:srgbClr val="000090"/>
                </a:solidFill>
                <a:latin typeface="Arial" pitchFamily="34" charset="0"/>
                <a:ea typeface="+mn-ea"/>
              </a:rPr>
              <a:t>          Long Range Planning Committee</a:t>
            </a:r>
          </a:p>
          <a:p>
            <a:pPr eaLnBrk="1" hangingPunct="1">
              <a:spcBef>
                <a:spcPct val="0"/>
              </a:spcBef>
              <a:buFontTx/>
              <a:buNone/>
              <a:defRPr/>
            </a:pPr>
            <a:endParaRPr lang="en-US" altLang="en-US" sz="1800" b="1" dirty="0">
              <a:solidFill>
                <a:schemeClr val="accent1">
                  <a:lumMod val="60000"/>
                  <a:lumOff val="40000"/>
                </a:schemeClr>
              </a:solidFill>
              <a:latin typeface="Arial" pitchFamily="34" charset="0"/>
              <a:ea typeface="+mn-ea"/>
            </a:endParaRPr>
          </a:p>
        </p:txBody>
      </p:sp>
      <p:sp>
        <p:nvSpPr>
          <p:cNvPr id="41990" name="Text Box 5"/>
          <p:cNvSpPr txBox="1">
            <a:spLocks noChangeArrowheads="1"/>
          </p:cNvSpPr>
          <p:nvPr/>
        </p:nvSpPr>
        <p:spPr bwMode="auto">
          <a:xfrm>
            <a:off x="76200" y="3709988"/>
            <a:ext cx="8839200" cy="2462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1" hangingPunct="1"/>
            <a:endParaRPr lang="en-US" sz="1400" dirty="0">
              <a:solidFill>
                <a:srgbClr val="002060"/>
              </a:solidFill>
              <a:latin typeface="Arial" charset="0"/>
            </a:endParaRPr>
          </a:p>
          <a:p>
            <a:pPr eaLnBrk="1" hangingPunct="1"/>
            <a:r>
              <a:rPr lang="en-US" sz="1600" dirty="0">
                <a:solidFill>
                  <a:srgbClr val="002060"/>
                </a:solidFill>
                <a:latin typeface="Arial" charset="0"/>
              </a:rPr>
              <a:t>1989 ECFA Study Week in Barcelona for </a:t>
            </a:r>
          </a:p>
          <a:p>
            <a:pPr eaLnBrk="1" hangingPunct="1"/>
            <a:r>
              <a:rPr lang="en-US" sz="1600" dirty="0">
                <a:solidFill>
                  <a:srgbClr val="002060"/>
                </a:solidFill>
                <a:latin typeface="Arial" charset="0"/>
              </a:rPr>
              <a:t>         LHC instrumentation</a:t>
            </a:r>
            <a:endParaRPr lang="en-US" sz="1600" i="1" dirty="0">
              <a:solidFill>
                <a:srgbClr val="002060"/>
              </a:solidFill>
              <a:latin typeface="Arial" charset="0"/>
            </a:endParaRPr>
          </a:p>
          <a:p>
            <a:pPr eaLnBrk="1" hangingPunct="1"/>
            <a:endParaRPr lang="en-US" sz="1400" i="1" dirty="0">
              <a:solidFill>
                <a:srgbClr val="C00000"/>
              </a:solidFill>
              <a:latin typeface="Arial" charset="0"/>
            </a:endParaRPr>
          </a:p>
          <a:p>
            <a:pPr eaLnBrk="1" hangingPunct="1"/>
            <a:r>
              <a:rPr lang="en-US" sz="1600" dirty="0">
                <a:solidFill>
                  <a:srgbClr val="C00000"/>
                </a:solidFill>
                <a:latin typeface="Arial" charset="0"/>
              </a:rPr>
              <a:t>1990 Large Hadron Collider Workshop</a:t>
            </a:r>
          </a:p>
          <a:p>
            <a:pPr eaLnBrk="1" hangingPunct="1"/>
            <a:r>
              <a:rPr lang="en-US" sz="1600" dirty="0">
                <a:solidFill>
                  <a:srgbClr val="C00000"/>
                </a:solidFill>
                <a:latin typeface="Arial" charset="0"/>
              </a:rPr>
              <a:t>         Aachen (CERN - ECFA)</a:t>
            </a:r>
          </a:p>
          <a:p>
            <a:pPr eaLnBrk="1" hangingPunct="1"/>
            <a:endParaRPr lang="en-US" sz="1600" dirty="0">
              <a:solidFill>
                <a:srgbClr val="C00000"/>
              </a:solidFill>
              <a:latin typeface="Arial" charset="0"/>
            </a:endParaRPr>
          </a:p>
          <a:p>
            <a:pPr eaLnBrk="1" hangingPunct="1"/>
            <a:r>
              <a:rPr lang="en-US" sz="1600" dirty="0">
                <a:solidFill>
                  <a:srgbClr val="4F6228"/>
                </a:solidFill>
                <a:latin typeface="Arial" charset="0"/>
              </a:rPr>
              <a:t>1992 CERN – ECFA meeting ‘Towards the LHC </a:t>
            </a:r>
          </a:p>
          <a:p>
            <a:pPr eaLnBrk="1" hangingPunct="1"/>
            <a:r>
              <a:rPr lang="en-US" sz="1600" dirty="0">
                <a:solidFill>
                  <a:srgbClr val="4F6228"/>
                </a:solidFill>
                <a:latin typeface="Arial" charset="0"/>
              </a:rPr>
              <a:t>         Experimental Programme’ in Evian</a:t>
            </a:r>
          </a:p>
          <a:p>
            <a:pPr eaLnBrk="1" hangingPunct="1"/>
            <a:endParaRPr lang="en-US" sz="1400" b="1" i="1" dirty="0">
              <a:solidFill>
                <a:srgbClr val="C00000"/>
              </a:solidFill>
              <a:latin typeface="Arial" charset="0"/>
            </a:endParaRPr>
          </a:p>
        </p:txBody>
      </p:sp>
      <p:pic>
        <p:nvPicPr>
          <p:cNvPr id="2867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04800"/>
            <a:ext cx="4225925" cy="60150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67274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1" descr="peter_2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98410" y="27384"/>
            <a:ext cx="484559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4"/>
          <p:cNvSpPr txBox="1">
            <a:spLocks noChangeArrowheads="1"/>
          </p:cNvSpPr>
          <p:nvPr/>
        </p:nvSpPr>
        <p:spPr bwMode="auto">
          <a:xfrm>
            <a:off x="107504" y="228600"/>
            <a:ext cx="4312096" cy="5940089"/>
          </a:xfrm>
          <a:prstGeom prst="rect">
            <a:avLst/>
          </a:prstGeom>
          <a:noFill/>
          <a:ln w="9525">
            <a:noFill/>
            <a:miter lim="800000"/>
            <a:headEnd/>
            <a:tailEnd/>
          </a:ln>
          <a:effectLst/>
        </p:spPr>
        <p:txBody>
          <a:bodyPr wrap="square">
            <a:spAutoFit/>
          </a:bodyPr>
          <a:lstStyle/>
          <a:p>
            <a:pPr eaLnBrk="1" hangingPunct="1">
              <a:defRPr/>
            </a:pPr>
            <a:endParaRPr lang="en-US" sz="1400" b="1" dirty="0">
              <a:solidFill>
                <a:srgbClr val="008000"/>
              </a:solidFill>
              <a:ea typeface="+mn-ea"/>
            </a:endParaRPr>
          </a:p>
          <a:p>
            <a:pPr eaLnBrk="1" hangingPunct="1">
              <a:defRPr/>
            </a:pPr>
            <a:r>
              <a:rPr lang="en-US" sz="2000" dirty="0">
                <a:solidFill>
                  <a:srgbClr val="000090"/>
                </a:solidFill>
                <a:ea typeface="+mn-ea"/>
              </a:rPr>
              <a:t>March 1992</a:t>
            </a:r>
            <a:r>
              <a:rPr lang="en-US" sz="2000" dirty="0">
                <a:solidFill>
                  <a:srgbClr val="002060"/>
                </a:solidFill>
                <a:ea typeface="+mn-ea"/>
              </a:rPr>
              <a:t>	</a:t>
            </a:r>
          </a:p>
          <a:p>
            <a:pPr eaLnBrk="1" hangingPunct="1">
              <a:defRPr/>
            </a:pPr>
            <a:endParaRPr lang="en-US" sz="2000" dirty="0">
              <a:solidFill>
                <a:srgbClr val="000090"/>
              </a:solidFill>
              <a:ea typeface="+mn-ea"/>
            </a:endParaRPr>
          </a:p>
          <a:p>
            <a:pPr eaLnBrk="1" hangingPunct="1">
              <a:defRPr/>
            </a:pPr>
            <a:r>
              <a:rPr lang="en-US" sz="2000" dirty="0">
                <a:solidFill>
                  <a:srgbClr val="000090"/>
                </a:solidFill>
                <a:ea typeface="+mn-ea"/>
              </a:rPr>
              <a:t>Evian Meeting with presentations of the Expressions of Interest (</a:t>
            </a:r>
            <a:r>
              <a:rPr lang="en-US" sz="2000" dirty="0" err="1">
                <a:solidFill>
                  <a:srgbClr val="000090"/>
                </a:solidFill>
                <a:ea typeface="+mn-ea"/>
              </a:rPr>
              <a:t>EoI</a:t>
            </a:r>
            <a:r>
              <a:rPr lang="en-US" sz="2000" dirty="0">
                <a:solidFill>
                  <a:srgbClr val="000090"/>
                </a:solidFill>
                <a:ea typeface="+mn-ea"/>
              </a:rPr>
              <a:t>)</a:t>
            </a:r>
          </a:p>
          <a:p>
            <a:pPr eaLnBrk="1" hangingPunct="1">
              <a:defRPr/>
            </a:pPr>
            <a:endParaRPr lang="en-US" sz="2000" b="1" dirty="0">
              <a:solidFill>
                <a:srgbClr val="000090"/>
              </a:solidFill>
              <a:ea typeface="+mn-ea"/>
            </a:endParaRPr>
          </a:p>
          <a:p>
            <a:pPr eaLnBrk="1" hangingPunct="1">
              <a:defRPr/>
            </a:pPr>
            <a:endParaRPr lang="en-US" b="1" dirty="0">
              <a:solidFill>
                <a:srgbClr val="CC0000"/>
              </a:solidFill>
              <a:ea typeface="+mn-ea"/>
            </a:endParaRPr>
          </a:p>
          <a:p>
            <a:pPr eaLnBrk="1" hangingPunct="1">
              <a:defRPr/>
            </a:pPr>
            <a:endParaRPr lang="en-US" b="1" dirty="0">
              <a:solidFill>
                <a:srgbClr val="CC0000"/>
              </a:solidFill>
              <a:ea typeface="+mn-ea"/>
            </a:endParaRPr>
          </a:p>
          <a:p>
            <a:pPr eaLnBrk="1" hangingPunct="1">
              <a:defRPr/>
            </a:pPr>
            <a:endParaRPr lang="en-US" b="1" dirty="0">
              <a:solidFill>
                <a:srgbClr val="CC0000"/>
              </a:solidFill>
              <a:ea typeface="+mn-ea"/>
            </a:endParaRPr>
          </a:p>
          <a:p>
            <a:pPr eaLnBrk="1" hangingPunct="1">
              <a:defRPr/>
            </a:pPr>
            <a:r>
              <a:rPr lang="en-US" sz="1600" dirty="0">
                <a:solidFill>
                  <a:srgbClr val="C00000"/>
                </a:solidFill>
                <a:ea typeface="+mn-ea"/>
              </a:rPr>
              <a:t>ASCOT	pp  P. Norton		</a:t>
            </a:r>
          </a:p>
          <a:p>
            <a:pPr eaLnBrk="1" hangingPunct="1">
              <a:defRPr/>
            </a:pPr>
            <a:r>
              <a:rPr lang="en-US" sz="1600" dirty="0">
                <a:solidFill>
                  <a:srgbClr val="C00000"/>
                </a:solidFill>
                <a:ea typeface="+mn-ea"/>
              </a:rPr>
              <a:t>CMS	pp  M. Della </a:t>
            </a:r>
            <a:r>
              <a:rPr lang="en-US" sz="1600" dirty="0" err="1">
                <a:solidFill>
                  <a:srgbClr val="C00000"/>
                </a:solidFill>
                <a:ea typeface="+mn-ea"/>
              </a:rPr>
              <a:t>Negra</a:t>
            </a:r>
            <a:r>
              <a:rPr lang="en-US" sz="1600" dirty="0">
                <a:solidFill>
                  <a:srgbClr val="C00000"/>
                </a:solidFill>
                <a:ea typeface="+mn-ea"/>
              </a:rPr>
              <a:t> / H. </a:t>
            </a:r>
            <a:r>
              <a:rPr lang="en-US" sz="1600" dirty="0" err="1">
                <a:solidFill>
                  <a:srgbClr val="C00000"/>
                </a:solidFill>
                <a:ea typeface="+mn-ea"/>
              </a:rPr>
              <a:t>Desportes</a:t>
            </a:r>
            <a:endParaRPr lang="en-US" sz="1600" dirty="0">
              <a:solidFill>
                <a:srgbClr val="C00000"/>
              </a:solidFill>
              <a:ea typeface="+mn-ea"/>
            </a:endParaRPr>
          </a:p>
          <a:p>
            <a:pPr eaLnBrk="1" hangingPunct="1">
              <a:defRPr/>
            </a:pPr>
            <a:r>
              <a:rPr lang="en-US" sz="1600" dirty="0">
                <a:solidFill>
                  <a:srgbClr val="C00000"/>
                </a:solidFill>
                <a:ea typeface="+mn-ea"/>
              </a:rPr>
              <a:t>EAGLE	pp  P. </a:t>
            </a:r>
            <a:r>
              <a:rPr lang="en-US" sz="1600" dirty="0" err="1">
                <a:solidFill>
                  <a:srgbClr val="C00000"/>
                </a:solidFill>
                <a:ea typeface="+mn-ea"/>
              </a:rPr>
              <a:t>Jenni</a:t>
            </a:r>
            <a:r>
              <a:rPr lang="en-US" sz="1600" dirty="0">
                <a:solidFill>
                  <a:srgbClr val="C00000"/>
                </a:solidFill>
                <a:ea typeface="+mn-ea"/>
              </a:rPr>
              <a:t>		</a:t>
            </a:r>
          </a:p>
          <a:p>
            <a:pPr eaLnBrk="1" hangingPunct="1">
              <a:defRPr/>
            </a:pPr>
            <a:r>
              <a:rPr lang="en-US" sz="1600" dirty="0">
                <a:solidFill>
                  <a:srgbClr val="C00000"/>
                </a:solidFill>
                <a:ea typeface="+mn-ea"/>
              </a:rPr>
              <a:t>L3+1	pp  S. Ting, F. </a:t>
            </a:r>
            <a:r>
              <a:rPr lang="en-US" sz="1600" dirty="0" err="1">
                <a:solidFill>
                  <a:srgbClr val="C00000"/>
                </a:solidFill>
                <a:ea typeface="+mn-ea"/>
              </a:rPr>
              <a:t>Pauss</a:t>
            </a:r>
            <a:r>
              <a:rPr lang="en-US" sz="1600" b="1" dirty="0">
                <a:solidFill>
                  <a:srgbClr val="002060"/>
                </a:solidFill>
                <a:ea typeface="+mn-ea"/>
              </a:rPr>
              <a:t>		</a:t>
            </a:r>
          </a:p>
          <a:p>
            <a:pPr eaLnBrk="1" hangingPunct="1">
              <a:defRPr/>
            </a:pPr>
            <a:endParaRPr lang="en-US" sz="1600" dirty="0">
              <a:solidFill>
                <a:srgbClr val="002060"/>
              </a:solidFill>
              <a:ea typeface="+mn-ea"/>
            </a:endParaRPr>
          </a:p>
          <a:p>
            <a:pPr eaLnBrk="1" hangingPunct="1">
              <a:defRPr/>
            </a:pPr>
            <a:r>
              <a:rPr lang="en-US" sz="1600" dirty="0">
                <a:solidFill>
                  <a:srgbClr val="002060"/>
                </a:solidFill>
                <a:ea typeface="+mn-ea"/>
              </a:rPr>
              <a:t>	</a:t>
            </a:r>
          </a:p>
          <a:p>
            <a:pPr eaLnBrk="1" hangingPunct="1">
              <a:defRPr/>
            </a:pPr>
            <a:r>
              <a:rPr lang="en-US" sz="1600" dirty="0">
                <a:solidFill>
                  <a:srgbClr val="008000"/>
                </a:solidFill>
                <a:ea typeface="+mn-ea"/>
              </a:rPr>
              <a:t>LHC Beauty Collider     P. </a:t>
            </a:r>
            <a:r>
              <a:rPr lang="en-US" sz="1600" dirty="0" err="1">
                <a:solidFill>
                  <a:srgbClr val="008000"/>
                </a:solidFill>
                <a:ea typeface="+mn-ea"/>
              </a:rPr>
              <a:t>Schlein</a:t>
            </a:r>
            <a:endParaRPr lang="en-US" sz="1600" dirty="0">
              <a:solidFill>
                <a:srgbClr val="008000"/>
              </a:solidFill>
              <a:ea typeface="+mn-ea"/>
            </a:endParaRPr>
          </a:p>
          <a:p>
            <a:pPr eaLnBrk="1" hangingPunct="1">
              <a:defRPr/>
            </a:pPr>
            <a:r>
              <a:rPr lang="en-US" sz="1600" dirty="0">
                <a:solidFill>
                  <a:srgbClr val="008000"/>
                </a:solidFill>
                <a:ea typeface="+mn-ea"/>
              </a:rPr>
              <a:t>B extracted beam	     G. Carboni</a:t>
            </a:r>
          </a:p>
          <a:p>
            <a:pPr eaLnBrk="1" hangingPunct="1">
              <a:defRPr/>
            </a:pPr>
            <a:r>
              <a:rPr lang="en-US" sz="1600" dirty="0">
                <a:solidFill>
                  <a:srgbClr val="008000"/>
                </a:solidFill>
                <a:ea typeface="+mn-ea"/>
              </a:rPr>
              <a:t>B gas jet		     T. </a:t>
            </a:r>
            <a:r>
              <a:rPr lang="en-US" sz="1600" dirty="0" err="1">
                <a:solidFill>
                  <a:srgbClr val="008000"/>
                </a:solidFill>
                <a:ea typeface="+mn-ea"/>
              </a:rPr>
              <a:t>Nakada</a:t>
            </a:r>
            <a:endParaRPr lang="en-US" sz="1600" dirty="0">
              <a:solidFill>
                <a:srgbClr val="008000"/>
              </a:solidFill>
              <a:ea typeface="+mn-ea"/>
            </a:endParaRPr>
          </a:p>
          <a:p>
            <a:pPr eaLnBrk="1" hangingPunct="1">
              <a:defRPr/>
            </a:pPr>
            <a:r>
              <a:rPr lang="en-US" sz="1600" dirty="0">
                <a:solidFill>
                  <a:srgbClr val="008000"/>
                </a:solidFill>
                <a:ea typeface="+mn-ea"/>
              </a:rPr>
              <a:t>Neutrino at LHC	     F. </a:t>
            </a:r>
            <a:r>
              <a:rPr lang="en-US" sz="1600" dirty="0" err="1">
                <a:solidFill>
                  <a:srgbClr val="008000"/>
                </a:solidFill>
                <a:ea typeface="+mn-ea"/>
              </a:rPr>
              <a:t>Vannucci</a:t>
            </a:r>
            <a:endParaRPr lang="en-US" sz="1600" dirty="0">
              <a:solidFill>
                <a:srgbClr val="008000"/>
              </a:solidFill>
              <a:ea typeface="+mn-ea"/>
            </a:endParaRPr>
          </a:p>
          <a:p>
            <a:pPr eaLnBrk="1" hangingPunct="1">
              <a:defRPr/>
            </a:pPr>
            <a:r>
              <a:rPr lang="en-US" sz="1600" dirty="0">
                <a:solidFill>
                  <a:srgbClr val="008000"/>
                </a:solidFill>
                <a:ea typeface="+mn-ea"/>
              </a:rPr>
              <a:t>LHC HI		     J. </a:t>
            </a:r>
            <a:r>
              <a:rPr lang="en-US" sz="1600" dirty="0" err="1">
                <a:solidFill>
                  <a:srgbClr val="008000"/>
                </a:solidFill>
                <a:ea typeface="+mn-ea"/>
              </a:rPr>
              <a:t>Schukraft</a:t>
            </a:r>
            <a:endParaRPr lang="en-US" sz="1600" dirty="0">
              <a:solidFill>
                <a:srgbClr val="008000"/>
              </a:solidFill>
              <a:ea typeface="+mn-ea"/>
            </a:endParaRPr>
          </a:p>
          <a:p>
            <a:pPr eaLnBrk="1" hangingPunct="1">
              <a:defRPr/>
            </a:pPr>
            <a:r>
              <a:rPr lang="en-US" sz="1600" dirty="0">
                <a:solidFill>
                  <a:srgbClr val="008000"/>
                </a:solidFill>
                <a:ea typeface="+mn-ea"/>
              </a:rPr>
              <a:t>DELPHI LHC HI	     G. </a:t>
            </a:r>
            <a:r>
              <a:rPr lang="en-US" sz="1600" dirty="0" err="1">
                <a:solidFill>
                  <a:srgbClr val="008000"/>
                </a:solidFill>
                <a:ea typeface="+mn-ea"/>
              </a:rPr>
              <a:t>Jarlskog</a:t>
            </a:r>
            <a:r>
              <a:rPr lang="en-US" sz="2000" dirty="0">
                <a:solidFill>
                  <a:srgbClr val="008000"/>
                </a:solidFill>
                <a:ea typeface="+mn-ea"/>
              </a:rPr>
              <a:t> </a:t>
            </a:r>
            <a:r>
              <a:rPr lang="en-US" sz="2000" b="1" dirty="0">
                <a:solidFill>
                  <a:srgbClr val="002060"/>
                </a:solidFill>
                <a:ea typeface="+mn-ea"/>
              </a:rPr>
              <a:t>	</a:t>
            </a:r>
          </a:p>
        </p:txBody>
      </p:sp>
    </p:spTree>
    <p:extLst>
      <p:ext uri="{BB962C8B-B14F-4D97-AF65-F5344CB8AC3E}">
        <p14:creationId xmlns:p14="http://schemas.microsoft.com/office/powerpoint/2010/main" val="1663798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1" descr="LOI.ATLA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0"/>
            <a:ext cx="48101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2" name="TextBox 2"/>
          <p:cNvSpPr txBox="1">
            <a:spLocks noChangeArrowheads="1"/>
          </p:cNvSpPr>
          <p:nvPr/>
        </p:nvSpPr>
        <p:spPr bwMode="auto">
          <a:xfrm>
            <a:off x="477838" y="304800"/>
            <a:ext cx="350284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1" hangingPunct="1"/>
            <a:r>
              <a:rPr lang="en-US" sz="2800" b="1" i="1" dirty="0">
                <a:solidFill>
                  <a:srgbClr val="000090"/>
                </a:solidFill>
                <a:latin typeface="Arial" charset="0"/>
              </a:rPr>
              <a:t>The birth of ATLAS</a:t>
            </a:r>
          </a:p>
        </p:txBody>
      </p:sp>
      <p:sp>
        <p:nvSpPr>
          <p:cNvPr id="32773" name="Text Box 2"/>
          <p:cNvSpPr txBox="1">
            <a:spLocks noChangeArrowheads="1"/>
          </p:cNvSpPr>
          <p:nvPr/>
        </p:nvSpPr>
        <p:spPr bwMode="auto">
          <a:xfrm>
            <a:off x="228600" y="1073150"/>
            <a:ext cx="4038600" cy="5324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1" hangingPunct="1"/>
            <a:r>
              <a:rPr lang="en-US" sz="1800" i="1" dirty="0">
                <a:solidFill>
                  <a:srgbClr val="002060"/>
                </a:solidFill>
                <a:latin typeface="Arial" charset="0"/>
              </a:rPr>
              <a:t>March 1992 – Summer 1992</a:t>
            </a:r>
          </a:p>
          <a:p>
            <a:pPr eaLnBrk="1" hangingPunct="1"/>
            <a:r>
              <a:rPr lang="en-US" sz="1800" dirty="0">
                <a:solidFill>
                  <a:srgbClr val="002060"/>
                </a:solidFill>
                <a:latin typeface="Arial" charset="0"/>
              </a:rPr>
              <a:t>	</a:t>
            </a:r>
          </a:p>
          <a:p>
            <a:pPr eaLnBrk="1" hangingPunct="1"/>
            <a:r>
              <a:rPr lang="en-US" sz="1800" dirty="0">
                <a:solidFill>
                  <a:srgbClr val="002060"/>
                </a:solidFill>
                <a:latin typeface="Arial" charset="0"/>
              </a:rPr>
              <a:t>Merging of EAGLE and ASCOT</a:t>
            </a:r>
          </a:p>
          <a:p>
            <a:pPr eaLnBrk="1" hangingPunct="1"/>
            <a:endParaRPr lang="en-US" sz="1400" dirty="0">
              <a:solidFill>
                <a:srgbClr val="008000"/>
              </a:solidFill>
              <a:latin typeface="Arial" charset="0"/>
            </a:endParaRPr>
          </a:p>
          <a:p>
            <a:pPr eaLnBrk="1" hangingPunct="1"/>
            <a:r>
              <a:rPr lang="en-US" sz="1600" i="1" dirty="0">
                <a:solidFill>
                  <a:srgbClr val="008000"/>
                </a:solidFill>
                <a:latin typeface="Arial" charset="0"/>
              </a:rPr>
              <a:t>September 1992: Decision on the name</a:t>
            </a:r>
          </a:p>
          <a:p>
            <a:pPr eaLnBrk="1" hangingPunct="1"/>
            <a:endParaRPr lang="en-US" sz="1400" dirty="0">
              <a:solidFill>
                <a:srgbClr val="008000"/>
              </a:solidFill>
              <a:latin typeface="Arial" charset="0"/>
            </a:endParaRPr>
          </a:p>
          <a:p>
            <a:pPr eaLnBrk="1" hangingPunct="1"/>
            <a:r>
              <a:rPr lang="en-US" sz="1400" u="sng" dirty="0">
                <a:solidFill>
                  <a:srgbClr val="008000"/>
                </a:solidFill>
                <a:latin typeface="Arial" charset="0"/>
              </a:rPr>
              <a:t>1</a:t>
            </a:r>
            <a:r>
              <a:rPr lang="en-US" sz="1400" u="sng" baseline="30000" dirty="0">
                <a:solidFill>
                  <a:srgbClr val="008000"/>
                </a:solidFill>
                <a:latin typeface="Arial" charset="0"/>
              </a:rPr>
              <a:t>st</a:t>
            </a:r>
            <a:r>
              <a:rPr lang="en-US" sz="1400" u="sng" dirty="0">
                <a:solidFill>
                  <a:srgbClr val="008000"/>
                </a:solidFill>
                <a:latin typeface="Arial" charset="0"/>
              </a:rPr>
              <a:t> round</a:t>
            </a:r>
            <a:r>
              <a:rPr lang="en-US" sz="1400" dirty="0">
                <a:solidFill>
                  <a:srgbClr val="008000"/>
                </a:solidFill>
                <a:latin typeface="Arial" charset="0"/>
              </a:rPr>
              <a:t>		</a:t>
            </a:r>
            <a:r>
              <a:rPr lang="en-US" sz="1400" u="sng" dirty="0">
                <a:solidFill>
                  <a:srgbClr val="008000"/>
                </a:solidFill>
                <a:latin typeface="Arial" charset="0"/>
              </a:rPr>
              <a:t>2</a:t>
            </a:r>
            <a:r>
              <a:rPr lang="en-US" sz="1400" u="sng" baseline="30000" dirty="0">
                <a:solidFill>
                  <a:srgbClr val="008000"/>
                </a:solidFill>
                <a:latin typeface="Arial" charset="0"/>
              </a:rPr>
              <a:t>nd</a:t>
            </a:r>
            <a:r>
              <a:rPr lang="en-US" sz="1400" u="sng" dirty="0">
                <a:solidFill>
                  <a:srgbClr val="008000"/>
                </a:solidFill>
                <a:latin typeface="Arial" charset="0"/>
              </a:rPr>
              <a:t> round</a:t>
            </a:r>
          </a:p>
          <a:p>
            <a:pPr eaLnBrk="1" hangingPunct="1"/>
            <a:r>
              <a:rPr lang="en-US" sz="1400" dirty="0">
                <a:solidFill>
                  <a:srgbClr val="008000"/>
                </a:solidFill>
                <a:latin typeface="Arial" charset="0"/>
              </a:rPr>
              <a:t>ATLAS	31	ATLAS	40</a:t>
            </a:r>
          </a:p>
          <a:p>
            <a:pPr eaLnBrk="1" hangingPunct="1"/>
            <a:r>
              <a:rPr lang="en-US" sz="1400" dirty="0">
                <a:solidFill>
                  <a:srgbClr val="008000"/>
                </a:solidFill>
                <a:latin typeface="Arial" charset="0"/>
              </a:rPr>
              <a:t>ALICE	12	ALICE	13</a:t>
            </a:r>
          </a:p>
          <a:p>
            <a:pPr eaLnBrk="1" hangingPunct="1"/>
            <a:r>
              <a:rPr lang="en-US" sz="1400" dirty="0">
                <a:solidFill>
                  <a:srgbClr val="008000"/>
                </a:solidFill>
                <a:latin typeface="Arial" charset="0"/>
              </a:rPr>
              <a:t>ACE	  5</a:t>
            </a:r>
          </a:p>
          <a:p>
            <a:pPr eaLnBrk="1" hangingPunct="1"/>
            <a:r>
              <a:rPr lang="en-US" sz="1400" dirty="0">
                <a:solidFill>
                  <a:srgbClr val="008000"/>
                </a:solidFill>
                <a:latin typeface="Arial" charset="0"/>
              </a:rPr>
              <a:t>ALEX	  5</a:t>
            </a:r>
          </a:p>
          <a:p>
            <a:pPr eaLnBrk="1" hangingPunct="1"/>
            <a:r>
              <a:rPr lang="en-US" sz="1400" dirty="0">
                <a:solidFill>
                  <a:srgbClr val="008000"/>
                </a:solidFill>
                <a:latin typeface="Arial" charset="0"/>
              </a:rPr>
              <a:t>LHD	  0</a:t>
            </a:r>
          </a:p>
          <a:p>
            <a:pPr eaLnBrk="1" hangingPunct="1"/>
            <a:endParaRPr lang="en-US" sz="1400" dirty="0">
              <a:solidFill>
                <a:srgbClr val="008000"/>
              </a:solidFill>
              <a:latin typeface="Arial" charset="0"/>
            </a:endParaRPr>
          </a:p>
          <a:p>
            <a:pPr eaLnBrk="1" hangingPunct="1"/>
            <a:endParaRPr lang="en-US" sz="1400" dirty="0">
              <a:solidFill>
                <a:srgbClr val="008000"/>
              </a:solidFill>
              <a:latin typeface="Arial" charset="0"/>
            </a:endParaRPr>
          </a:p>
          <a:p>
            <a:pPr eaLnBrk="1" hangingPunct="1"/>
            <a:r>
              <a:rPr lang="en-US" sz="1800" i="1" dirty="0">
                <a:solidFill>
                  <a:srgbClr val="C00000"/>
                </a:solidFill>
                <a:latin typeface="Arial" charset="0"/>
              </a:rPr>
              <a:t>1</a:t>
            </a:r>
            <a:r>
              <a:rPr lang="en-US" sz="1800" i="1" baseline="30000" dirty="0">
                <a:solidFill>
                  <a:srgbClr val="C00000"/>
                </a:solidFill>
                <a:latin typeface="Arial" charset="0"/>
              </a:rPr>
              <a:t>st</a:t>
            </a:r>
            <a:r>
              <a:rPr lang="en-US" sz="1800" i="1" dirty="0">
                <a:solidFill>
                  <a:srgbClr val="C00000"/>
                </a:solidFill>
                <a:latin typeface="Arial" charset="0"/>
              </a:rPr>
              <a:t> October 1992</a:t>
            </a:r>
            <a:r>
              <a:rPr lang="en-US" sz="1800" dirty="0">
                <a:solidFill>
                  <a:srgbClr val="C00000"/>
                </a:solidFill>
                <a:latin typeface="Arial" charset="0"/>
              </a:rPr>
              <a:t>	</a:t>
            </a:r>
          </a:p>
          <a:p>
            <a:pPr eaLnBrk="1" hangingPunct="1"/>
            <a:endParaRPr lang="en-US" sz="1800" dirty="0">
              <a:solidFill>
                <a:srgbClr val="C00000"/>
              </a:solidFill>
              <a:latin typeface="Arial" charset="0"/>
            </a:endParaRPr>
          </a:p>
          <a:p>
            <a:pPr eaLnBrk="1" hangingPunct="1"/>
            <a:r>
              <a:rPr lang="en-US" sz="1800" dirty="0">
                <a:solidFill>
                  <a:srgbClr val="C00000"/>
                </a:solidFill>
                <a:latin typeface="Arial" charset="0"/>
              </a:rPr>
              <a:t>ATLAS </a:t>
            </a:r>
            <a:r>
              <a:rPr lang="en-US" sz="1800" b="1" dirty="0">
                <a:solidFill>
                  <a:srgbClr val="C00000"/>
                </a:solidFill>
                <a:latin typeface="Arial" charset="0"/>
              </a:rPr>
              <a:t>Letter of Intent (</a:t>
            </a:r>
            <a:r>
              <a:rPr lang="en-US" sz="1800" b="1" dirty="0" err="1">
                <a:solidFill>
                  <a:srgbClr val="C00000"/>
                </a:solidFill>
                <a:latin typeface="Arial" charset="0"/>
              </a:rPr>
              <a:t>LoI</a:t>
            </a:r>
            <a:r>
              <a:rPr lang="en-US" sz="1800" b="1" dirty="0">
                <a:solidFill>
                  <a:srgbClr val="C00000"/>
                </a:solidFill>
                <a:latin typeface="Arial" charset="0"/>
              </a:rPr>
              <a:t>) </a:t>
            </a:r>
            <a:r>
              <a:rPr lang="en-US" sz="1800" dirty="0">
                <a:solidFill>
                  <a:srgbClr val="C00000"/>
                </a:solidFill>
                <a:latin typeface="Arial" charset="0"/>
              </a:rPr>
              <a:t>submitted to the LHCC</a:t>
            </a:r>
          </a:p>
          <a:p>
            <a:pPr eaLnBrk="1" hangingPunct="1"/>
            <a:r>
              <a:rPr lang="en-US" sz="1800" dirty="0">
                <a:solidFill>
                  <a:srgbClr val="C00000"/>
                </a:solidFill>
                <a:latin typeface="Arial" charset="0"/>
              </a:rPr>
              <a:t>		</a:t>
            </a:r>
          </a:p>
          <a:p>
            <a:pPr algn="ctr" eaLnBrk="1" hangingPunct="1"/>
            <a:r>
              <a:rPr lang="en-US" sz="2000" i="1" dirty="0">
                <a:solidFill>
                  <a:srgbClr val="C00000"/>
                </a:solidFill>
                <a:latin typeface="Arial" charset="0"/>
              </a:rPr>
              <a:t>‘Official birth of the ATLAS </a:t>
            </a:r>
          </a:p>
          <a:p>
            <a:pPr algn="ctr" eaLnBrk="1" hangingPunct="1"/>
            <a:r>
              <a:rPr lang="en-US" sz="2000" i="1" dirty="0">
                <a:solidFill>
                  <a:srgbClr val="C00000"/>
                </a:solidFill>
                <a:latin typeface="Arial" charset="0"/>
              </a:rPr>
              <a:t>Collaboration’</a:t>
            </a:r>
          </a:p>
        </p:txBody>
      </p:sp>
      <p:sp>
        <p:nvSpPr>
          <p:cNvPr id="32776" name="Slide Number Placeholder 6"/>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A8A58E91-D71E-6C48-9F1D-B09CD5697B30}" type="slidenum">
              <a:rPr lang="en-US" sz="1200">
                <a:solidFill>
                  <a:srgbClr val="898989"/>
                </a:solidFill>
                <a:latin typeface="Arial" charset="0"/>
              </a:rPr>
              <a:pPr/>
              <a:t>18</a:t>
            </a:fld>
            <a:endParaRPr lang="en-US" sz="1200">
              <a:solidFill>
                <a:srgbClr val="898989"/>
              </a:solidFill>
              <a:latin typeface="Arial" charset="0"/>
            </a:endParaRPr>
          </a:p>
        </p:txBody>
      </p:sp>
      <p:grpSp>
        <p:nvGrpSpPr>
          <p:cNvPr id="7" name="Group 6">
            <a:extLst>
              <a:ext uri="{FF2B5EF4-FFF2-40B4-BE49-F238E27FC236}">
                <a16:creationId xmlns:a16="http://schemas.microsoft.com/office/drawing/2014/main" id="{23B3D57F-1674-4696-B09B-3A8A036EB8CD}"/>
              </a:ext>
            </a:extLst>
          </p:cNvPr>
          <p:cNvGrpSpPr/>
          <p:nvPr/>
        </p:nvGrpSpPr>
        <p:grpSpPr>
          <a:xfrm>
            <a:off x="2483768" y="4077072"/>
            <a:ext cx="1400175" cy="615207"/>
            <a:chOff x="6615113" y="911051"/>
            <a:chExt cx="1400175" cy="615207"/>
          </a:xfrm>
        </p:grpSpPr>
        <p:pic>
          <p:nvPicPr>
            <p:cNvPr id="8" name="Picture 3">
              <a:extLst>
                <a:ext uri="{FF2B5EF4-FFF2-40B4-BE49-F238E27FC236}">
                  <a16:creationId xmlns:a16="http://schemas.microsoft.com/office/drawing/2014/main" id="{EE28D234-F093-4ABA-A7D8-FEF2D9D9E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5113" y="1019052"/>
              <a:ext cx="1400175" cy="507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a:extLst>
                <a:ext uri="{FF2B5EF4-FFF2-40B4-BE49-F238E27FC236}">
                  <a16:creationId xmlns:a16="http://schemas.microsoft.com/office/drawing/2014/main" id="{EC3DF922-9DA3-4507-A9FF-0C3DBC710CB4}"/>
                </a:ext>
              </a:extLst>
            </p:cNvPr>
            <p:cNvSpPr txBox="1"/>
            <p:nvPr/>
          </p:nvSpPr>
          <p:spPr>
            <a:xfrm>
              <a:off x="6858000" y="911051"/>
              <a:ext cx="521297" cy="369332"/>
            </a:xfrm>
            <a:prstGeom prst="rect">
              <a:avLst/>
            </a:prstGeom>
            <a:noFill/>
          </p:spPr>
          <p:txBody>
            <a:bodyPr wrap="none" rtlCol="0">
              <a:spAutoFit/>
            </a:bodyPr>
            <a:lstStyle/>
            <a:p>
              <a:pPr defTabSz="685800" eaLnBrk="1" hangingPunct="1">
                <a:defRPr/>
              </a:pPr>
              <a:r>
                <a:rPr lang="en-CA" b="1" dirty="0">
                  <a:solidFill>
                    <a:srgbClr val="FFFFFF"/>
                  </a:solidFill>
                  <a:latin typeface="Tahoma" pitchFamily="34" charset="0"/>
                  <a:ea typeface="+mn-ea"/>
                  <a:cs typeface="+mn-cs"/>
                </a:rPr>
                <a:t>+2</a:t>
              </a:r>
            </a:p>
          </p:txBody>
        </p:sp>
      </p:grpSp>
    </p:spTree>
    <p:extLst>
      <p:ext uri="{BB962C8B-B14F-4D97-AF65-F5344CB8AC3E}">
        <p14:creationId xmlns:p14="http://schemas.microsoft.com/office/powerpoint/2010/main" val="10531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1" descr="TDR._DSC0176_pet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7863" y="560388"/>
            <a:ext cx="4427537" cy="568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81000" y="1066800"/>
            <a:ext cx="3867215" cy="2215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1" hangingPunct="1"/>
            <a:r>
              <a:rPr lang="en-US" sz="2400" dirty="0">
                <a:solidFill>
                  <a:srgbClr val="000090"/>
                </a:solidFill>
                <a:latin typeface="Arial" charset="0"/>
              </a:rPr>
              <a:t>ATLAS was invited by the  </a:t>
            </a:r>
          </a:p>
          <a:p>
            <a:pPr eaLnBrk="1" hangingPunct="1"/>
            <a:r>
              <a:rPr lang="en-US" sz="2400" dirty="0">
                <a:solidFill>
                  <a:srgbClr val="000090"/>
                </a:solidFill>
                <a:latin typeface="Arial" charset="0"/>
              </a:rPr>
              <a:t>LHCC (review committee </a:t>
            </a:r>
          </a:p>
          <a:p>
            <a:pPr eaLnBrk="1" hangingPunct="1"/>
            <a:r>
              <a:rPr lang="en-US" sz="2400" dirty="0">
                <a:solidFill>
                  <a:srgbClr val="000090"/>
                </a:solidFill>
                <a:latin typeface="Arial" charset="0"/>
              </a:rPr>
              <a:t>for LHC) to work out a</a:t>
            </a:r>
          </a:p>
          <a:p>
            <a:pPr eaLnBrk="1" hangingPunct="1"/>
            <a:r>
              <a:rPr lang="en-US" sz="2400" dirty="0">
                <a:solidFill>
                  <a:srgbClr val="000090"/>
                </a:solidFill>
                <a:latin typeface="Arial" charset="0"/>
              </a:rPr>
              <a:t>Technical Proposal</a:t>
            </a:r>
          </a:p>
          <a:p>
            <a:pPr eaLnBrk="1" hangingPunct="1"/>
            <a:endParaRPr lang="en-US" sz="2400" dirty="0">
              <a:solidFill>
                <a:srgbClr val="000090"/>
              </a:solidFill>
              <a:latin typeface="Arial" charset="0"/>
            </a:endParaRPr>
          </a:p>
          <a:p>
            <a:pPr eaLnBrk="1" hangingPunct="1"/>
            <a:r>
              <a:rPr lang="en-US" sz="1800" dirty="0">
                <a:solidFill>
                  <a:srgbClr val="000090"/>
                </a:solidFill>
                <a:latin typeface="Arial" charset="0"/>
              </a:rPr>
              <a:t>(Submitted on 15</a:t>
            </a:r>
            <a:r>
              <a:rPr lang="en-US" sz="1800" baseline="30000" dirty="0">
                <a:solidFill>
                  <a:srgbClr val="000090"/>
                </a:solidFill>
                <a:latin typeface="Arial" charset="0"/>
              </a:rPr>
              <a:t>th</a:t>
            </a:r>
            <a:r>
              <a:rPr lang="en-US" sz="1800" dirty="0">
                <a:solidFill>
                  <a:srgbClr val="000090"/>
                </a:solidFill>
                <a:latin typeface="Arial" charset="0"/>
              </a:rPr>
              <a:t> December 1994)</a:t>
            </a:r>
          </a:p>
        </p:txBody>
      </p:sp>
    </p:spTree>
    <p:extLst>
      <p:ext uri="{BB962C8B-B14F-4D97-AF65-F5344CB8AC3E}">
        <p14:creationId xmlns:p14="http://schemas.microsoft.com/office/powerpoint/2010/main" val="414575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0700DA8-9A02-4E5D-AF4D-DA5CFCD4926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7005" y="3789648"/>
            <a:ext cx="2785906" cy="1792266"/>
          </a:xfrm>
          <a:prstGeom prst="rect">
            <a:avLst/>
          </a:prstGeom>
        </p:spPr>
      </p:pic>
      <p:grpSp>
        <p:nvGrpSpPr>
          <p:cNvPr id="12" name="Group 11">
            <a:extLst>
              <a:ext uri="{FF2B5EF4-FFF2-40B4-BE49-F238E27FC236}">
                <a16:creationId xmlns:a16="http://schemas.microsoft.com/office/drawing/2014/main" id="{31C74B66-4C9F-4BE6-8105-5D911C5A6C58}"/>
              </a:ext>
            </a:extLst>
          </p:cNvPr>
          <p:cNvGrpSpPr/>
          <p:nvPr/>
        </p:nvGrpSpPr>
        <p:grpSpPr>
          <a:xfrm>
            <a:off x="4835387" y="2636548"/>
            <a:ext cx="4114800" cy="3272986"/>
            <a:chOff x="6447183" y="1685866"/>
            <a:chExt cx="5486400" cy="4363982"/>
          </a:xfrm>
        </p:grpSpPr>
        <p:sp>
          <p:nvSpPr>
            <p:cNvPr id="6" name="Arrow: Bent-Up 5">
              <a:extLst>
                <a:ext uri="{FF2B5EF4-FFF2-40B4-BE49-F238E27FC236}">
                  <a16:creationId xmlns:a16="http://schemas.microsoft.com/office/drawing/2014/main" id="{4D945C8A-87B6-4FD6-918A-FE6A245C4882}"/>
                </a:ext>
              </a:extLst>
            </p:cNvPr>
            <p:cNvSpPr/>
            <p:nvPr/>
          </p:nvSpPr>
          <p:spPr bwMode="auto">
            <a:xfrm>
              <a:off x="9448800" y="5422629"/>
              <a:ext cx="863600" cy="457199"/>
            </a:xfrm>
            <a:prstGeom prst="bentUp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1" hangingPunct="1"/>
              <a:endParaRPr lang="en-CA">
                <a:solidFill>
                  <a:srgbClr val="000000"/>
                </a:solidFill>
                <a:latin typeface="Tahoma" pitchFamily="34" charset="0"/>
                <a:ea typeface="+mn-ea"/>
                <a:cs typeface="+mn-cs"/>
              </a:endParaRPr>
            </a:p>
          </p:txBody>
        </p:sp>
        <p:sp>
          <p:nvSpPr>
            <p:cNvPr id="7" name="TextBox 6">
              <a:extLst>
                <a:ext uri="{FF2B5EF4-FFF2-40B4-BE49-F238E27FC236}">
                  <a16:creationId xmlns:a16="http://schemas.microsoft.com/office/drawing/2014/main" id="{1EB7D77B-EA96-41B6-8A64-71AA796A1C41}"/>
                </a:ext>
              </a:extLst>
            </p:cNvPr>
            <p:cNvSpPr txBox="1"/>
            <p:nvPr/>
          </p:nvSpPr>
          <p:spPr>
            <a:xfrm>
              <a:off x="8717098" y="5557405"/>
              <a:ext cx="748496" cy="492443"/>
            </a:xfrm>
            <a:prstGeom prst="rect">
              <a:avLst/>
            </a:prstGeom>
            <a:noFill/>
          </p:spPr>
          <p:txBody>
            <a:bodyPr wrap="none" rtlCol="0">
              <a:spAutoFit/>
            </a:bodyPr>
            <a:lstStyle/>
            <a:p>
              <a:pPr defTabSz="685800" eaLnBrk="1" hangingPunct="1"/>
              <a:r>
                <a:rPr lang="en-CA" dirty="0">
                  <a:solidFill>
                    <a:srgbClr val="000000"/>
                  </a:solidFill>
                  <a:latin typeface="Tahoma" pitchFamily="34" charset="0"/>
                  <a:ea typeface="+mn-ea"/>
                  <a:cs typeface="+mn-cs"/>
                </a:rPr>
                <a:t>Me!</a:t>
              </a:r>
            </a:p>
          </p:txBody>
        </p:sp>
        <p:sp>
          <p:nvSpPr>
            <p:cNvPr id="8" name="TextBox 7">
              <a:extLst>
                <a:ext uri="{FF2B5EF4-FFF2-40B4-BE49-F238E27FC236}">
                  <a16:creationId xmlns:a16="http://schemas.microsoft.com/office/drawing/2014/main" id="{87E40557-925E-46E1-809C-379F06A6D29B}"/>
                </a:ext>
              </a:extLst>
            </p:cNvPr>
            <p:cNvSpPr txBox="1"/>
            <p:nvPr/>
          </p:nvSpPr>
          <p:spPr>
            <a:xfrm>
              <a:off x="6477000" y="1752599"/>
              <a:ext cx="4275103" cy="492443"/>
            </a:xfrm>
            <a:prstGeom prst="rect">
              <a:avLst/>
            </a:prstGeom>
            <a:noFill/>
          </p:spPr>
          <p:txBody>
            <a:bodyPr wrap="none" rtlCol="0">
              <a:spAutoFit/>
            </a:bodyPr>
            <a:lstStyle/>
            <a:p>
              <a:pPr defTabSz="685800" eaLnBrk="1" hangingPunct="1"/>
              <a:r>
                <a:rPr lang="en-CA" b="1" dirty="0">
                  <a:solidFill>
                    <a:srgbClr val="FFFFFF"/>
                  </a:solidFill>
                  <a:latin typeface="Tahoma" pitchFamily="34" charset="0"/>
                  <a:ea typeface="+mn-ea"/>
                  <a:cs typeface="+mn-cs"/>
                </a:rPr>
                <a:t>ATLAS Management Team</a:t>
              </a:r>
            </a:p>
          </p:txBody>
        </p:sp>
        <p:pic>
          <p:nvPicPr>
            <p:cNvPr id="3" name="Picture 2">
              <a:extLst>
                <a:ext uri="{FF2B5EF4-FFF2-40B4-BE49-F238E27FC236}">
                  <a16:creationId xmlns:a16="http://schemas.microsoft.com/office/drawing/2014/main" id="{90CDBB15-0DD9-4C1B-882A-F778ED80B9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7183" y="1685866"/>
              <a:ext cx="5486400" cy="3657600"/>
            </a:xfrm>
            <a:prstGeom prst="rect">
              <a:avLst/>
            </a:prstGeom>
          </p:spPr>
        </p:pic>
      </p:grpSp>
      <p:sp>
        <p:nvSpPr>
          <p:cNvPr id="4098" name="Slide Number Placeholder 5"/>
          <p:cNvSpPr>
            <a:spLocks noGrp="1"/>
          </p:cNvSpPr>
          <p:nvPr>
            <p:ph type="sldNum" sz="quarter" idx="12"/>
          </p:nvPr>
        </p:nvSpPr>
        <p:spPr>
          <a:noFill/>
        </p:spPr>
        <p:txBody>
          <a:bodyPr/>
          <a:lstStyle/>
          <a:p>
            <a:pPr defTabSz="685800" eaLnBrk="1" hangingPunct="1"/>
            <a:fld id="{A0663792-A3A6-450D-8191-E6A8080EB803}" type="slidenum">
              <a:rPr lang="en-US">
                <a:solidFill>
                  <a:srgbClr val="000000"/>
                </a:solidFill>
                <a:latin typeface="Tahoma" pitchFamily="34" charset="0"/>
                <a:ea typeface="+mn-ea"/>
                <a:cs typeface="+mn-cs"/>
              </a:rPr>
              <a:pPr defTabSz="685800" eaLnBrk="1" hangingPunct="1"/>
              <a:t>2</a:t>
            </a:fld>
            <a:endParaRPr lang="en-US">
              <a:solidFill>
                <a:srgbClr val="000000"/>
              </a:solidFill>
              <a:latin typeface="Tahoma" pitchFamily="34" charset="0"/>
              <a:ea typeface="+mn-ea"/>
              <a:cs typeface="+mn-cs"/>
            </a:endParaRPr>
          </a:p>
        </p:txBody>
      </p:sp>
      <p:sp>
        <p:nvSpPr>
          <p:cNvPr id="4100" name="Rectangle 9"/>
          <p:cNvSpPr>
            <a:spLocks noGrp="1" noChangeArrowheads="1"/>
          </p:cNvSpPr>
          <p:nvPr>
            <p:ph type="body" idx="1"/>
          </p:nvPr>
        </p:nvSpPr>
        <p:spPr>
          <a:xfrm>
            <a:off x="193813" y="1091754"/>
            <a:ext cx="4595247" cy="3429000"/>
          </a:xfrm>
        </p:spPr>
        <p:txBody>
          <a:bodyPr/>
          <a:lstStyle/>
          <a:p>
            <a:pPr eaLnBrk="1" hangingPunct="1"/>
            <a:r>
              <a:rPr lang="en-US" sz="1600" dirty="0"/>
              <a:t>I am a Professor of Physics at Carleton University in Ottawa, Canada</a:t>
            </a:r>
          </a:p>
          <a:p>
            <a:pPr eaLnBrk="1" hangingPunct="1"/>
            <a:r>
              <a:rPr lang="en-US" sz="1600" dirty="0"/>
              <a:t>I was Associate Chair for my Physics Department looking after graduate student affairs.</a:t>
            </a:r>
          </a:p>
          <a:p>
            <a:pPr lvl="1" eaLnBrk="1" hangingPunct="1"/>
            <a:r>
              <a:rPr lang="en-US" sz="1600" dirty="0"/>
              <a:t>I’ve worked with a lot of graduate students!</a:t>
            </a:r>
          </a:p>
          <a:p>
            <a:pPr eaLnBrk="1" hangingPunct="1"/>
            <a:r>
              <a:rPr lang="en-US" sz="1600" dirty="0"/>
              <a:t>I am an ATLAS Deputy Spokesperson</a:t>
            </a:r>
          </a:p>
          <a:p>
            <a:pPr eaLnBrk="1" hangingPunct="1"/>
            <a:r>
              <a:rPr lang="en-US" sz="1600" dirty="0"/>
              <a:t>I’m into SM W&amp;Z, e/</a:t>
            </a:r>
            <a:r>
              <a:rPr lang="en-US" sz="1600" dirty="0">
                <a:sym typeface="Symbol" panose="05050102010706020507" pitchFamily="18" charset="2"/>
              </a:rPr>
              <a:t> CP, and my heart is in </a:t>
            </a:r>
            <a:r>
              <a:rPr lang="en-US" sz="1600" dirty="0" err="1">
                <a:sym typeface="Symbol" panose="05050102010706020507" pitchFamily="18" charset="2"/>
              </a:rPr>
              <a:t>LAr</a:t>
            </a:r>
            <a:r>
              <a:rPr lang="en-US" sz="1600" dirty="0">
                <a:sym typeface="Symbol" panose="05050102010706020507" pitchFamily="18" charset="2"/>
              </a:rPr>
              <a:t> (but I have no time)</a:t>
            </a:r>
            <a:r>
              <a:rPr lang="en-US" sz="1600" dirty="0"/>
              <a:t>…</a:t>
            </a:r>
          </a:p>
          <a:p>
            <a:pPr eaLnBrk="1" hangingPunct="1"/>
            <a:endParaRPr lang="en-US" sz="1600" dirty="0"/>
          </a:p>
          <a:p>
            <a:pPr lvl="1" eaLnBrk="1" hangingPunct="1"/>
            <a:endParaRPr lang="en-US" sz="1600" dirty="0"/>
          </a:p>
        </p:txBody>
      </p:sp>
      <p:sp>
        <p:nvSpPr>
          <p:cNvPr id="4101" name="Text Box 4"/>
          <p:cNvSpPr txBox="1">
            <a:spLocks noChangeArrowheads="1"/>
          </p:cNvSpPr>
          <p:nvPr/>
        </p:nvSpPr>
        <p:spPr bwMode="auto">
          <a:xfrm>
            <a:off x="254068" y="587174"/>
            <a:ext cx="4432624" cy="338554"/>
          </a:xfrm>
          <a:prstGeom prst="rect">
            <a:avLst/>
          </a:prstGeom>
          <a:noFill/>
          <a:ln w="9525">
            <a:noFill/>
            <a:miter lim="800000"/>
            <a:headEnd/>
            <a:tailEnd/>
          </a:ln>
        </p:spPr>
        <p:txBody>
          <a:bodyPr wrap="none">
            <a:spAutoFit/>
          </a:bodyPr>
          <a:lstStyle/>
          <a:p>
            <a:pPr defTabSz="685800" eaLnBrk="1" hangingPunct="1"/>
            <a:r>
              <a:rPr lang="en-US" sz="1600" b="1" dirty="0" err="1">
                <a:solidFill>
                  <a:srgbClr val="0099CC"/>
                </a:solidFill>
                <a:latin typeface="Tahoma" pitchFamily="34" charset="0"/>
                <a:ea typeface="+mn-ea"/>
                <a:cs typeface="+mn-cs"/>
              </a:rPr>
              <a:t>Manuella</a:t>
            </a:r>
            <a:r>
              <a:rPr lang="en-US" sz="1600" b="1" dirty="0">
                <a:solidFill>
                  <a:srgbClr val="0099CC"/>
                </a:solidFill>
                <a:latin typeface="Tahoma" pitchFamily="34" charset="0"/>
                <a:ea typeface="+mn-ea"/>
                <a:cs typeface="+mn-cs"/>
              </a:rPr>
              <a:t> G. Vincter (Carleton University)</a:t>
            </a:r>
          </a:p>
        </p:txBody>
      </p:sp>
      <p:sp>
        <p:nvSpPr>
          <p:cNvPr id="4102" name="Rectangle 7"/>
          <p:cNvSpPr>
            <a:spLocks noChangeArrowheads="1"/>
          </p:cNvSpPr>
          <p:nvPr/>
        </p:nvSpPr>
        <p:spPr bwMode="auto">
          <a:xfrm>
            <a:off x="1143000" y="3086100"/>
            <a:ext cx="2800350" cy="2400300"/>
          </a:xfrm>
          <a:prstGeom prst="rect">
            <a:avLst/>
          </a:prstGeom>
          <a:noFill/>
          <a:ln w="9525">
            <a:noFill/>
            <a:miter lim="800000"/>
            <a:headEnd/>
            <a:tailEnd/>
          </a:ln>
        </p:spPr>
        <p:txBody>
          <a:bodyPr/>
          <a:lstStyle/>
          <a:p>
            <a:pPr marL="257175" indent="-257175" defTabSz="685800" eaLnBrk="1" hangingPunct="1">
              <a:spcBef>
                <a:spcPct val="20000"/>
              </a:spcBef>
              <a:buClr>
                <a:srgbClr val="3333CC"/>
              </a:buClr>
              <a:buSzPct val="60000"/>
            </a:pPr>
            <a:endParaRPr lang="en-US" sz="1500">
              <a:solidFill>
                <a:srgbClr val="000000"/>
              </a:solidFill>
              <a:latin typeface="Tahoma" pitchFamily="34" charset="0"/>
              <a:ea typeface="+mn-ea"/>
              <a:cs typeface="+mn-cs"/>
            </a:endParaRPr>
          </a:p>
        </p:txBody>
      </p:sp>
      <p:grpSp>
        <p:nvGrpSpPr>
          <p:cNvPr id="15" name="Group 14">
            <a:extLst>
              <a:ext uri="{FF2B5EF4-FFF2-40B4-BE49-F238E27FC236}">
                <a16:creationId xmlns:a16="http://schemas.microsoft.com/office/drawing/2014/main" id="{71398A7B-4409-4E37-ADE2-B5C6FC903992}"/>
              </a:ext>
            </a:extLst>
          </p:cNvPr>
          <p:cNvGrpSpPr/>
          <p:nvPr/>
        </p:nvGrpSpPr>
        <p:grpSpPr>
          <a:xfrm>
            <a:off x="6770255" y="925728"/>
            <a:ext cx="2266900" cy="1489867"/>
            <a:chOff x="9027006" y="91303"/>
            <a:chExt cx="3022533" cy="1986489"/>
          </a:xfrm>
        </p:grpSpPr>
        <p:pic>
          <p:nvPicPr>
            <p:cNvPr id="10" name="Picture 9">
              <a:extLst>
                <a:ext uri="{FF2B5EF4-FFF2-40B4-BE49-F238E27FC236}">
                  <a16:creationId xmlns:a16="http://schemas.microsoft.com/office/drawing/2014/main" id="{D826017C-CE72-43F9-B56E-649B122AE540}"/>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027006" y="91303"/>
              <a:ext cx="3022533" cy="1986489"/>
            </a:xfrm>
            <a:prstGeom prst="rect">
              <a:avLst/>
            </a:prstGeom>
          </p:spPr>
        </p:pic>
        <p:sp>
          <p:nvSpPr>
            <p:cNvPr id="13" name="TextBox 12">
              <a:extLst>
                <a:ext uri="{FF2B5EF4-FFF2-40B4-BE49-F238E27FC236}">
                  <a16:creationId xmlns:a16="http://schemas.microsoft.com/office/drawing/2014/main" id="{8D26B512-AD57-4559-821E-0072D85B08C1}"/>
                </a:ext>
              </a:extLst>
            </p:cNvPr>
            <p:cNvSpPr txBox="1"/>
            <p:nvPr/>
          </p:nvSpPr>
          <p:spPr>
            <a:xfrm>
              <a:off x="9175965" y="1043786"/>
              <a:ext cx="2755482" cy="923329"/>
            </a:xfrm>
            <a:prstGeom prst="rect">
              <a:avLst/>
            </a:prstGeom>
            <a:solidFill>
              <a:schemeClr val="bg1"/>
            </a:solidFill>
          </p:spPr>
          <p:txBody>
            <a:bodyPr wrap="none" lIns="405000" tIns="0" rIns="324000" bIns="0" rtlCol="0">
              <a:spAutoFit/>
            </a:bodyPr>
            <a:lstStyle/>
            <a:p>
              <a:pPr defTabSz="685800" eaLnBrk="1" hangingPunct="1"/>
              <a:r>
                <a:rPr lang="en-CA" sz="4500" dirty="0" err="1">
                  <a:solidFill>
                    <a:srgbClr val="000000"/>
                  </a:solidFill>
                  <a:latin typeface="Freestyle Script" panose="030804020302050B0404" pitchFamily="66" charset="0"/>
                  <a:ea typeface="+mn-ea"/>
                  <a:cs typeface="+mn-cs"/>
                </a:rPr>
                <a:t>Manuella</a:t>
              </a:r>
              <a:endParaRPr lang="en-CA" sz="4500" dirty="0">
                <a:solidFill>
                  <a:srgbClr val="000000"/>
                </a:solidFill>
                <a:latin typeface="Freestyle Script" panose="030804020302050B0404" pitchFamily="66" charset="0"/>
                <a:ea typeface="+mn-ea"/>
                <a:cs typeface="+mn-cs"/>
              </a:endParaRPr>
            </a:p>
          </p:txBody>
        </p:sp>
      </p:grpSp>
      <p:sp>
        <p:nvSpPr>
          <p:cNvPr id="16" name="TextBox 15">
            <a:extLst>
              <a:ext uri="{FF2B5EF4-FFF2-40B4-BE49-F238E27FC236}">
                <a16:creationId xmlns:a16="http://schemas.microsoft.com/office/drawing/2014/main" id="{739F5542-EC40-4996-ACAE-5F25A7381C25}"/>
              </a:ext>
            </a:extLst>
          </p:cNvPr>
          <p:cNvSpPr txBox="1"/>
          <p:nvPr/>
        </p:nvSpPr>
        <p:spPr>
          <a:xfrm>
            <a:off x="4877629" y="2700699"/>
            <a:ext cx="2834559" cy="369332"/>
          </a:xfrm>
          <a:prstGeom prst="rect">
            <a:avLst/>
          </a:prstGeom>
          <a:noFill/>
        </p:spPr>
        <p:txBody>
          <a:bodyPr wrap="none" rtlCol="0">
            <a:spAutoFit/>
          </a:bodyPr>
          <a:lstStyle/>
          <a:p>
            <a:pPr defTabSz="685800" eaLnBrk="1" hangingPunct="1"/>
            <a:r>
              <a:rPr lang="en-CA" dirty="0">
                <a:solidFill>
                  <a:srgbClr val="FFFFFF"/>
                </a:solidFill>
                <a:latin typeface="Tahoma" pitchFamily="34" charset="0"/>
                <a:ea typeface="+mn-ea"/>
                <a:cs typeface="+mn-cs"/>
              </a:rPr>
              <a:t>ATLAS Management Team</a:t>
            </a:r>
          </a:p>
        </p:txBody>
      </p:sp>
      <p:sp>
        <p:nvSpPr>
          <p:cNvPr id="19" name="TextBox 18">
            <a:extLst>
              <a:ext uri="{FF2B5EF4-FFF2-40B4-BE49-F238E27FC236}">
                <a16:creationId xmlns:a16="http://schemas.microsoft.com/office/drawing/2014/main" id="{8DC18691-B575-45B0-9EF0-503B58BA4C41}"/>
              </a:ext>
            </a:extLst>
          </p:cNvPr>
          <p:cNvSpPr txBox="1"/>
          <p:nvPr/>
        </p:nvSpPr>
        <p:spPr>
          <a:xfrm>
            <a:off x="453487" y="5366520"/>
            <a:ext cx="3489863" cy="830997"/>
          </a:xfrm>
          <a:prstGeom prst="rect">
            <a:avLst/>
          </a:prstGeom>
          <a:noFill/>
        </p:spPr>
        <p:txBody>
          <a:bodyPr wrap="square" rtlCol="0">
            <a:spAutoFit/>
          </a:bodyPr>
          <a:lstStyle/>
          <a:p>
            <a:r>
              <a:rPr lang="en-CA" sz="1600" dirty="0">
                <a:solidFill>
                  <a:srgbClr val="7030A0"/>
                </a:solidFill>
              </a:rPr>
              <a:t>for inviting me to your induction!</a:t>
            </a:r>
          </a:p>
          <a:p>
            <a:r>
              <a:rPr lang="en-CA" sz="1600" dirty="0">
                <a:solidFill>
                  <a:srgbClr val="7030A0"/>
                </a:solidFill>
              </a:rPr>
              <a:t>My door (40/4-D32) is open if you have questions or concerns.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Box 2"/>
          <p:cNvSpPr txBox="1">
            <a:spLocks noChangeArrowheads="1"/>
          </p:cNvSpPr>
          <p:nvPr/>
        </p:nvSpPr>
        <p:spPr bwMode="auto">
          <a:xfrm>
            <a:off x="179512" y="3429000"/>
            <a:ext cx="4104456"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1" hangingPunct="1"/>
            <a:r>
              <a:rPr lang="en-US" sz="1800" dirty="0">
                <a:solidFill>
                  <a:srgbClr val="008000"/>
                </a:solidFill>
                <a:latin typeface="Arial" charset="0"/>
              </a:rPr>
              <a:t>The formal construction approval was</a:t>
            </a:r>
          </a:p>
          <a:p>
            <a:pPr eaLnBrk="1" hangingPunct="1"/>
            <a:r>
              <a:rPr lang="en-US" sz="1800" dirty="0">
                <a:solidFill>
                  <a:srgbClr val="008000"/>
                </a:solidFill>
                <a:latin typeface="Arial" charset="0"/>
              </a:rPr>
              <a:t>then given with the approval of the first TDRs, namely for the calorimeters </a:t>
            </a:r>
          </a:p>
        </p:txBody>
      </p:sp>
      <p:sp>
        <p:nvSpPr>
          <p:cNvPr id="54277" name="TextBox 2"/>
          <p:cNvSpPr txBox="1">
            <a:spLocks noChangeArrowheads="1"/>
          </p:cNvSpPr>
          <p:nvPr/>
        </p:nvSpPr>
        <p:spPr bwMode="auto">
          <a:xfrm>
            <a:off x="179512" y="1052736"/>
            <a:ext cx="4270821"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1" hangingPunct="1"/>
            <a:r>
              <a:rPr lang="mr-IN" sz="2000" dirty="0">
                <a:solidFill>
                  <a:srgbClr val="000090"/>
                </a:solidFill>
                <a:latin typeface="Arial" charset="0"/>
              </a:rPr>
              <a:t>…</a:t>
            </a:r>
            <a:r>
              <a:rPr lang="de-DE" sz="2000" dirty="0">
                <a:solidFill>
                  <a:srgbClr val="000090"/>
                </a:solidFill>
                <a:latin typeface="Arial" charset="0"/>
              </a:rPr>
              <a:t> </a:t>
            </a:r>
            <a:r>
              <a:rPr lang="de-DE" sz="2000" dirty="0" err="1">
                <a:solidFill>
                  <a:srgbClr val="000090"/>
                </a:solidFill>
                <a:latin typeface="Arial" charset="0"/>
              </a:rPr>
              <a:t>followed</a:t>
            </a:r>
            <a:r>
              <a:rPr lang="de-DE" sz="2000" dirty="0">
                <a:solidFill>
                  <a:srgbClr val="000090"/>
                </a:solidFill>
                <a:latin typeface="Arial" charset="0"/>
              </a:rPr>
              <a:t> </a:t>
            </a:r>
            <a:r>
              <a:rPr lang="de-DE" sz="2000" dirty="0" err="1">
                <a:solidFill>
                  <a:srgbClr val="000090"/>
                </a:solidFill>
                <a:latin typeface="Arial" charset="0"/>
              </a:rPr>
              <a:t>by</a:t>
            </a:r>
            <a:r>
              <a:rPr lang="de-DE" sz="2000" dirty="0">
                <a:solidFill>
                  <a:srgbClr val="000090"/>
                </a:solidFill>
                <a:latin typeface="Arial" charset="0"/>
              </a:rPr>
              <a:t> an </a:t>
            </a:r>
            <a:r>
              <a:rPr lang="en-US" sz="2000" dirty="0">
                <a:solidFill>
                  <a:srgbClr val="000090"/>
                </a:solidFill>
                <a:latin typeface="Arial" charset="0"/>
              </a:rPr>
              <a:t>impressive series </a:t>
            </a:r>
          </a:p>
          <a:p>
            <a:pPr eaLnBrk="1" hangingPunct="1"/>
            <a:r>
              <a:rPr lang="en-US" sz="2000" dirty="0">
                <a:solidFill>
                  <a:srgbClr val="000090"/>
                </a:solidFill>
                <a:latin typeface="Arial" charset="0"/>
              </a:rPr>
              <a:t>of Technical Design Reports (TDRs)</a:t>
            </a:r>
          </a:p>
          <a:p>
            <a:pPr eaLnBrk="1" hangingPunct="1"/>
            <a:endParaRPr lang="en-US" sz="2000" dirty="0">
              <a:solidFill>
                <a:srgbClr val="000090"/>
              </a:solidFill>
              <a:latin typeface="Arial" charset="0"/>
            </a:endParaRPr>
          </a:p>
        </p:txBody>
      </p:sp>
      <p:pic>
        <p:nvPicPr>
          <p:cNvPr id="54278" name="Picture 1" descr="TPandTDRs._DSC017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476672"/>
            <a:ext cx="3960440" cy="59091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8009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403F-955E-4F6D-92E5-F6BAC86D2223}"/>
              </a:ext>
            </a:extLst>
          </p:cNvPr>
          <p:cNvSpPr>
            <a:spLocks noGrp="1"/>
          </p:cNvSpPr>
          <p:nvPr>
            <p:ph type="title"/>
          </p:nvPr>
        </p:nvSpPr>
        <p:spPr>
          <a:xfrm>
            <a:off x="611560" y="342140"/>
            <a:ext cx="7543800" cy="685800"/>
          </a:xfrm>
        </p:spPr>
        <p:txBody>
          <a:bodyPr/>
          <a:lstStyle/>
          <a:p>
            <a:r>
              <a:rPr lang="en-CA" sz="2400" dirty="0">
                <a:solidFill>
                  <a:srgbClr val="FF0000"/>
                </a:solidFill>
              </a:rPr>
              <a:t>Interested in ATLAS history?</a:t>
            </a:r>
            <a:br>
              <a:rPr lang="en-CA" sz="2400" dirty="0">
                <a:solidFill>
                  <a:srgbClr val="FF0000"/>
                </a:solidFill>
              </a:rPr>
            </a:br>
            <a:endParaRPr lang="en-CA" sz="2400" dirty="0"/>
          </a:p>
        </p:txBody>
      </p:sp>
      <p:sp>
        <p:nvSpPr>
          <p:cNvPr id="11" name="Content Placeholder 10">
            <a:extLst>
              <a:ext uri="{FF2B5EF4-FFF2-40B4-BE49-F238E27FC236}">
                <a16:creationId xmlns:a16="http://schemas.microsoft.com/office/drawing/2014/main" id="{5FB2B1F6-C88F-4777-B887-32259DCF572F}"/>
              </a:ext>
            </a:extLst>
          </p:cNvPr>
          <p:cNvSpPr>
            <a:spLocks noGrp="1"/>
          </p:cNvSpPr>
          <p:nvPr>
            <p:ph idx="1"/>
          </p:nvPr>
        </p:nvSpPr>
        <p:spPr>
          <a:xfrm>
            <a:off x="114300" y="1340769"/>
            <a:ext cx="4673724" cy="2370770"/>
          </a:xfrm>
        </p:spPr>
        <p:txBody>
          <a:bodyPr/>
          <a:lstStyle/>
          <a:p>
            <a:pPr marL="0" indent="0">
              <a:buNone/>
            </a:pPr>
            <a:r>
              <a:rPr lang="en-CA" sz="2400" b="1" dirty="0">
                <a:solidFill>
                  <a:srgbClr val="00B0F0"/>
                </a:solidFill>
                <a:latin typeface="Tahoma" pitchFamily="34" charset="0"/>
              </a:rPr>
              <a:t>ATLAS 25</a:t>
            </a:r>
            <a:r>
              <a:rPr lang="en-CA" sz="2400" b="1" baseline="30000" dirty="0">
                <a:solidFill>
                  <a:srgbClr val="00B0F0"/>
                </a:solidFill>
                <a:latin typeface="Tahoma" pitchFamily="34" charset="0"/>
              </a:rPr>
              <a:t>th</a:t>
            </a:r>
            <a:r>
              <a:rPr lang="en-CA" sz="2400" b="1" dirty="0">
                <a:solidFill>
                  <a:srgbClr val="00B0F0"/>
                </a:solidFill>
                <a:latin typeface="Tahoma" pitchFamily="34" charset="0"/>
              </a:rPr>
              <a:t> anniversary book</a:t>
            </a:r>
          </a:p>
          <a:p>
            <a:endParaRPr lang="en-CA" sz="1600" b="1" dirty="0">
              <a:solidFill>
                <a:srgbClr val="FF0000"/>
              </a:solidFill>
              <a:latin typeface="Tahoma" pitchFamily="34" charset="0"/>
            </a:endParaRPr>
          </a:p>
          <a:p>
            <a:endParaRPr lang="en-CA" sz="1600" b="1" dirty="0">
              <a:solidFill>
                <a:srgbClr val="FF0000"/>
              </a:solidFill>
              <a:latin typeface="Tahoma" pitchFamily="34" charset="0"/>
            </a:endParaRPr>
          </a:p>
          <a:p>
            <a:endParaRPr lang="en-CA" sz="1600" b="1" dirty="0">
              <a:solidFill>
                <a:srgbClr val="FF0000"/>
              </a:solidFill>
              <a:latin typeface="Tahoma" pitchFamily="34" charset="0"/>
            </a:endParaRPr>
          </a:p>
          <a:p>
            <a:endParaRPr lang="en-CA" sz="1600" b="1" dirty="0">
              <a:solidFill>
                <a:srgbClr val="FF0000"/>
              </a:solidFill>
              <a:latin typeface="Tahoma" pitchFamily="34" charset="0"/>
            </a:endParaRPr>
          </a:p>
          <a:p>
            <a:r>
              <a:rPr lang="en-CA" sz="1600" b="1" dirty="0">
                <a:latin typeface="Tahoma" pitchFamily="34" charset="0"/>
              </a:rPr>
              <a:t>Take a journey through time for just 20CHF…</a:t>
            </a:r>
          </a:p>
          <a:p>
            <a:endParaRPr lang="en-CA" sz="1600" b="1" dirty="0">
              <a:latin typeface="Tahoma" pitchFamily="34" charset="0"/>
            </a:endParaRPr>
          </a:p>
          <a:p>
            <a:endParaRPr lang="en-CA" sz="1600" b="1" dirty="0">
              <a:latin typeface="Tahoma" pitchFamily="34" charset="0"/>
            </a:endParaRPr>
          </a:p>
          <a:p>
            <a:endParaRPr lang="en-CA" sz="1600" b="1" dirty="0">
              <a:latin typeface="Tahoma" pitchFamily="34" charset="0"/>
            </a:endParaRPr>
          </a:p>
          <a:p>
            <a:endParaRPr lang="en-CA" sz="1600" b="1" dirty="0">
              <a:latin typeface="Tahoma" pitchFamily="34" charset="0"/>
            </a:endParaRPr>
          </a:p>
          <a:p>
            <a:endParaRPr lang="en-CA" sz="1600" b="1" dirty="0">
              <a:latin typeface="Tahoma" pitchFamily="34" charset="0"/>
            </a:endParaRPr>
          </a:p>
          <a:p>
            <a:endParaRPr lang="en-CA" sz="1600" b="1" dirty="0">
              <a:latin typeface="Tahoma" pitchFamily="34" charset="0"/>
            </a:endParaRPr>
          </a:p>
          <a:p>
            <a:pPr marL="0" indent="0">
              <a:buNone/>
            </a:pPr>
            <a:r>
              <a:rPr lang="en-CA" sz="1600" b="1" i="1" dirty="0"/>
              <a:t>Visit the secretariat to get your copy! </a:t>
            </a:r>
          </a:p>
          <a:p>
            <a:pPr marL="0" indent="0">
              <a:buNone/>
            </a:pPr>
            <a:r>
              <a:rPr lang="en-CA" sz="1600" dirty="0"/>
              <a:t>Or see it online for free at:</a:t>
            </a:r>
          </a:p>
          <a:p>
            <a:pPr marL="0" indent="0">
              <a:buNone/>
            </a:pPr>
            <a:r>
              <a:rPr lang="en-CA" sz="1600" dirty="0">
                <a:solidFill>
                  <a:srgbClr val="FF0000"/>
                </a:solidFill>
                <a:hlinkClick r:id="rId3"/>
              </a:rPr>
              <a:t>https://www.worldscientific.com/worldscibooks/10.1142/11030</a:t>
            </a:r>
            <a:r>
              <a:rPr lang="en-CA" sz="1600" dirty="0">
                <a:solidFill>
                  <a:srgbClr val="FF0000"/>
                </a:solidFill>
              </a:rPr>
              <a:t>  </a:t>
            </a:r>
          </a:p>
        </p:txBody>
      </p:sp>
      <p:sp>
        <p:nvSpPr>
          <p:cNvPr id="3" name="Slide Number Placeholder 2">
            <a:extLst>
              <a:ext uri="{FF2B5EF4-FFF2-40B4-BE49-F238E27FC236}">
                <a16:creationId xmlns:a16="http://schemas.microsoft.com/office/drawing/2014/main" id="{723C6D43-9753-4905-B133-6789C97CB530}"/>
              </a:ext>
            </a:extLst>
          </p:cNvPr>
          <p:cNvSpPr>
            <a:spLocks noGrp="1"/>
          </p:cNvSpPr>
          <p:nvPr>
            <p:ph type="sldNum" sz="quarter" idx="12"/>
          </p:nvPr>
        </p:nvSpPr>
        <p:spPr/>
        <p:txBody>
          <a:bodyPr/>
          <a:lstStyle/>
          <a:p>
            <a:pPr defTabSz="685800" eaLnBrk="1" hangingPunct="1">
              <a:defRPr/>
            </a:pPr>
            <a:fld id="{90482D5E-455F-4239-85D4-BD8C48AC3E0D}" type="slidenum">
              <a:rPr lang="en-US">
                <a:solidFill>
                  <a:srgbClr val="000000"/>
                </a:solidFill>
                <a:latin typeface="Tahoma" pitchFamily="34" charset="0"/>
                <a:ea typeface="+mn-ea"/>
                <a:cs typeface="+mn-cs"/>
              </a:rPr>
              <a:pPr defTabSz="685800" eaLnBrk="1" hangingPunct="1">
                <a:defRPr/>
              </a:pPr>
              <a:t>21</a:t>
            </a:fld>
            <a:endParaRPr lang="en-US">
              <a:solidFill>
                <a:srgbClr val="000000"/>
              </a:solidFill>
              <a:latin typeface="Tahoma" pitchFamily="34" charset="0"/>
              <a:ea typeface="+mn-ea"/>
              <a:cs typeface="+mn-cs"/>
            </a:endParaRPr>
          </a:p>
        </p:txBody>
      </p:sp>
      <p:grpSp>
        <p:nvGrpSpPr>
          <p:cNvPr id="9" name="Group 8">
            <a:extLst>
              <a:ext uri="{FF2B5EF4-FFF2-40B4-BE49-F238E27FC236}">
                <a16:creationId xmlns:a16="http://schemas.microsoft.com/office/drawing/2014/main" id="{3B178FB3-8A3A-46F9-863A-9E6F08820CED}"/>
              </a:ext>
            </a:extLst>
          </p:cNvPr>
          <p:cNvGrpSpPr/>
          <p:nvPr/>
        </p:nvGrpSpPr>
        <p:grpSpPr>
          <a:xfrm>
            <a:off x="1590674" y="3573016"/>
            <a:ext cx="1580717" cy="1377913"/>
            <a:chOff x="2895600" y="457200"/>
            <a:chExt cx="6324600" cy="5867400"/>
          </a:xfrm>
        </p:grpSpPr>
        <p:pic>
          <p:nvPicPr>
            <p:cNvPr id="5" name="Picture 4">
              <a:extLst>
                <a:ext uri="{FF2B5EF4-FFF2-40B4-BE49-F238E27FC236}">
                  <a16:creationId xmlns:a16="http://schemas.microsoft.com/office/drawing/2014/main" id="{95F91374-3D1E-4738-AAC6-DDAE4A872FE3}"/>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9634" t="6666" r="10594" b="7778"/>
            <a:stretch/>
          </p:blipFill>
          <p:spPr>
            <a:xfrm>
              <a:off x="2895600" y="457200"/>
              <a:ext cx="6324600" cy="5867400"/>
            </a:xfrm>
            <a:prstGeom prst="rect">
              <a:avLst/>
            </a:prstGeom>
          </p:spPr>
        </p:pic>
        <p:pic>
          <p:nvPicPr>
            <p:cNvPr id="7" name="Picture 6">
              <a:extLst>
                <a:ext uri="{FF2B5EF4-FFF2-40B4-BE49-F238E27FC236}">
                  <a16:creationId xmlns:a16="http://schemas.microsoft.com/office/drawing/2014/main" id="{83373D6A-1EE5-4AF3-9E7C-33C9A49A2417}"/>
                </a:ext>
              </a:extLst>
            </p:cNvPr>
            <p:cNvPicPr>
              <a:picLocks noChangeAspect="1"/>
            </p:cNvPicPr>
            <p:nvPr/>
          </p:nvPicPr>
          <p:blipFill>
            <a:blip r:embed="rId6"/>
            <a:stretch>
              <a:fillRect/>
            </a:stretch>
          </p:blipFill>
          <p:spPr>
            <a:xfrm rot="432587">
              <a:off x="5296870" y="4898731"/>
              <a:ext cx="390269" cy="647208"/>
            </a:xfrm>
            <a:prstGeom prst="rect">
              <a:avLst/>
            </a:prstGeom>
          </p:spPr>
        </p:pic>
        <p:pic>
          <p:nvPicPr>
            <p:cNvPr id="8" name="Picture 7">
              <a:extLst>
                <a:ext uri="{FF2B5EF4-FFF2-40B4-BE49-F238E27FC236}">
                  <a16:creationId xmlns:a16="http://schemas.microsoft.com/office/drawing/2014/main" id="{BD77B689-E9A1-49FB-B24E-701715D0592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rot="21033896">
              <a:off x="3588417" y="2118634"/>
              <a:ext cx="770682" cy="815855"/>
            </a:xfrm>
            <a:prstGeom prst="rect">
              <a:avLst/>
            </a:prstGeom>
          </p:spPr>
        </p:pic>
      </p:grpSp>
      <p:pic>
        <p:nvPicPr>
          <p:cNvPr id="10" name="Picture 9">
            <a:extLst>
              <a:ext uri="{FF2B5EF4-FFF2-40B4-BE49-F238E27FC236}">
                <a16:creationId xmlns:a16="http://schemas.microsoft.com/office/drawing/2014/main" id="{75BD7C4C-A8F2-4327-AAF1-1317A2236DEC}"/>
              </a:ext>
            </a:extLst>
          </p:cNvPr>
          <p:cNvPicPr>
            <a:picLocks noChangeAspect="1"/>
          </p:cNvPicPr>
          <p:nvPr/>
        </p:nvPicPr>
        <p:blipFill rotWithShape="1">
          <a:blip r:embed="rId8">
            <a:extLst>
              <a:ext uri="{28A0092B-C50C-407E-A947-70E740481C1C}">
                <a14:useLocalDpi xmlns:a14="http://schemas.microsoft.com/office/drawing/2010/main" val="0"/>
              </a:ext>
            </a:extLst>
          </a:blip>
          <a:srcRect t="1" b="14961"/>
          <a:stretch/>
        </p:blipFill>
        <p:spPr>
          <a:xfrm>
            <a:off x="5089500" y="1111500"/>
            <a:ext cx="3065860" cy="4634999"/>
          </a:xfrm>
          <a:prstGeom prst="rect">
            <a:avLst/>
          </a:prstGeom>
        </p:spPr>
      </p:pic>
    </p:spTree>
    <p:extLst>
      <p:ext uri="{BB962C8B-B14F-4D97-AF65-F5344CB8AC3E}">
        <p14:creationId xmlns:p14="http://schemas.microsoft.com/office/powerpoint/2010/main" val="3988408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p:cNvSpPr>
            <a:spLocks noGrp="1"/>
          </p:cNvSpPr>
          <p:nvPr>
            <p:ph type="title"/>
          </p:nvPr>
        </p:nvSpPr>
        <p:spPr>
          <a:xfrm>
            <a:off x="467544" y="228600"/>
            <a:ext cx="7543800" cy="685800"/>
          </a:xfrm>
        </p:spPr>
        <p:txBody>
          <a:bodyPr/>
          <a:lstStyle/>
          <a:p>
            <a:r>
              <a:rPr lang="en-CA" sz="2800" dirty="0"/>
              <a:t>The ATLAS Detector</a:t>
            </a:r>
          </a:p>
        </p:txBody>
      </p:sp>
      <p:pic>
        <p:nvPicPr>
          <p:cNvPr id="89091" name="Picture 3" descr="40-cavern2"/>
          <p:cNvPicPr>
            <a:picLocks noGrp="1" noChangeAspect="1" noChangeArrowheads="1"/>
          </p:cNvPicPr>
          <p:nvPr>
            <p:ph idx="1"/>
          </p:nvPr>
        </p:nvPicPr>
        <p:blipFill>
          <a:blip r:embed="rId3" cstate="print"/>
          <a:stretch>
            <a:fillRect/>
          </a:stretch>
        </p:blipFill>
        <p:spPr>
          <a:xfrm>
            <a:off x="3354324" y="2849118"/>
            <a:ext cx="2359152" cy="1769364"/>
          </a:xfrm>
          <a:noFill/>
          <a:ln/>
        </p:spPr>
      </p:pic>
      <p:pic>
        <p:nvPicPr>
          <p:cNvPr id="89094" name="Picture 6" descr="C:\Documents and Settings\mvincter\My Documents\files\talks\jun05\atlas_cartoon_pit.gif"/>
          <p:cNvPicPr>
            <a:picLocks noChangeAspect="1" noChangeArrowheads="1"/>
          </p:cNvPicPr>
          <p:nvPr/>
        </p:nvPicPr>
        <p:blipFill>
          <a:blip r:embed="rId4" cstate="print"/>
          <a:srcRect/>
          <a:stretch>
            <a:fillRect/>
          </a:stretch>
        </p:blipFill>
        <p:spPr bwMode="auto">
          <a:xfrm>
            <a:off x="3352800" y="2514600"/>
            <a:ext cx="5791200" cy="4343400"/>
          </a:xfrm>
          <a:prstGeom prst="rect">
            <a:avLst/>
          </a:prstGeom>
          <a:noFill/>
        </p:spPr>
      </p:pic>
      <p:sp>
        <p:nvSpPr>
          <p:cNvPr id="7" name="Rectangle 9"/>
          <p:cNvSpPr>
            <a:spLocks noChangeArrowheads="1"/>
          </p:cNvSpPr>
          <p:nvPr/>
        </p:nvSpPr>
        <p:spPr bwMode="auto">
          <a:xfrm>
            <a:off x="0" y="1638300"/>
            <a:ext cx="3581400" cy="2590800"/>
          </a:xfrm>
          <a:prstGeom prst="rect">
            <a:avLst/>
          </a:prstGeom>
          <a:noFill/>
          <a:ln w="9525">
            <a:noFill/>
            <a:miter lim="800000"/>
            <a:headEnd/>
            <a:tailEnd/>
          </a:ln>
          <a:effectLst/>
        </p:spPr>
        <p:txBody>
          <a:bodyPr/>
          <a:lstStyle/>
          <a:p>
            <a:pPr marL="342900" marR="0" lvl="0" indent="-342900" algn="l" defTabSz="914400" rtl="0" eaLnBrk="1" fontAlgn="base" latinLnBrk="0" hangingPunct="1">
              <a:lnSpc>
                <a:spcPct val="90000"/>
              </a:lnSpc>
              <a:spcBef>
                <a:spcPct val="20000"/>
              </a:spcBef>
              <a:spcAft>
                <a:spcPct val="0"/>
              </a:spcAft>
              <a:buClr>
                <a:srgbClr val="3333CC"/>
              </a:buClr>
              <a:buSzPct val="60000"/>
              <a:buFont typeface="Wingdings" pitchFamily="2" charset="2"/>
              <a:buNone/>
              <a:tabLst/>
              <a:defRPr/>
            </a:pPr>
            <a:r>
              <a:rPr kumimoji="0" lang="en-US" sz="1800" b="0" i="0" u="none" strike="noStrike" kern="1200" cap="none" spc="0" normalizeH="0" baseline="0" noProof="0" dirty="0">
                <a:ln>
                  <a:noFill/>
                </a:ln>
                <a:solidFill>
                  <a:srgbClr val="FF0000"/>
                </a:solidFill>
                <a:effectLst/>
                <a:uLnTx/>
                <a:uFillTx/>
                <a:latin typeface="Tahoma" pitchFamily="34" charset="0"/>
                <a:ea typeface="+mn-ea"/>
                <a:cs typeface="+mn-cs"/>
              </a:rPr>
              <a:t>ATLAS is </a:t>
            </a:r>
          </a:p>
          <a:p>
            <a:pPr marL="342900" marR="0" lvl="0" indent="-342900" algn="l" defTabSz="914400" rtl="0" eaLnBrk="1" fontAlgn="base" latinLnBrk="0" hangingPunct="1">
              <a:lnSpc>
                <a:spcPct val="90000"/>
              </a:lnSpc>
              <a:spcBef>
                <a:spcPct val="20000"/>
              </a:spcBef>
              <a:spcAft>
                <a:spcPct val="0"/>
              </a:spcAft>
              <a:buClr>
                <a:srgbClr val="3333CC"/>
              </a:buClr>
              <a:buSzPct val="60000"/>
              <a:buFont typeface="Wingdings" pitchFamily="2" charset="2"/>
              <a:buChar char="n"/>
              <a:tabLst/>
              <a:defRPr/>
            </a:pPr>
            <a:r>
              <a:rPr kumimoji="0" lang="en-US" sz="1800" b="0" i="0" u="none" strike="noStrike" kern="1200" cap="none" spc="0" normalizeH="0" baseline="0" noProof="0" dirty="0">
                <a:ln>
                  <a:noFill/>
                </a:ln>
                <a:solidFill>
                  <a:srgbClr val="FF0000"/>
                </a:solidFill>
                <a:effectLst/>
                <a:uLnTx/>
                <a:uFillTx/>
                <a:latin typeface="Tahoma" pitchFamily="34" charset="0"/>
                <a:ea typeface="+mn-ea"/>
                <a:cs typeface="+mn-cs"/>
              </a:rPr>
              <a:t>… a detector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rPr>
              <a:t>capable of identifying the particles </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sym typeface="Symbol" pitchFamily="18" charset="2"/>
              </a:rPr>
              <a:t> produced in pp collisions</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rPr>
              <a:t> </a:t>
            </a:r>
          </a:p>
          <a:p>
            <a:pPr marL="457200" marR="0" lvl="1" indent="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rPr>
              <a:t> ~80m underground</a:t>
            </a:r>
          </a:p>
          <a:p>
            <a:pPr marL="457200" marR="0" lvl="1" indent="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rPr>
              <a:t> As tall as a 7 storey building!</a:t>
            </a:r>
          </a:p>
          <a:p>
            <a:pPr marL="457200" marR="0" lvl="1" indent="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rPr>
              <a:t> 25m diameter</a:t>
            </a:r>
          </a:p>
          <a:p>
            <a:pPr marL="457200" marR="0" lvl="1" indent="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rPr>
              <a:t> Total length 44m </a:t>
            </a:r>
          </a:p>
          <a:p>
            <a:pPr marL="457200" marR="0" lvl="1" indent="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rPr>
              <a:t> Weight of 7000 Tons … Same as the </a:t>
            </a:r>
            <a:r>
              <a:rPr kumimoji="0" lang="en-CA" sz="1800" b="0" i="0" u="none" strike="noStrike" kern="1200" cap="none" spc="0" normalizeH="0" baseline="0" noProof="0" dirty="0">
                <a:ln>
                  <a:noFill/>
                </a:ln>
                <a:solidFill>
                  <a:srgbClr val="000000"/>
                </a:solidFill>
                <a:effectLst/>
                <a:uLnTx/>
                <a:uFillTx/>
                <a:latin typeface="Tahoma" pitchFamily="34" charset="0"/>
                <a:ea typeface="+mn-ea"/>
                <a:cs typeface="+mn-cs"/>
              </a:rPr>
              <a:t>wrought iron of</a:t>
            </a:r>
            <a:r>
              <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rPr>
              <a:t>:</a:t>
            </a:r>
          </a:p>
          <a:p>
            <a:pPr marL="457200" marR="0" lvl="1" indent="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endParaRPr>
          </a:p>
          <a:p>
            <a:pPr marL="914400" marR="0" lvl="2" indent="0" algn="l" defTabSz="914400" rtl="0" eaLnBrk="1" fontAlgn="base" latinLnBrk="0" hangingPunct="1">
              <a:lnSpc>
                <a:spcPct val="80000"/>
              </a:lnSpc>
              <a:spcBef>
                <a:spcPct val="20000"/>
              </a:spcBef>
              <a:spcAft>
                <a:spcPct val="0"/>
              </a:spcAft>
              <a:buClr>
                <a:srgbClr val="3333CC"/>
              </a:buClr>
              <a:buSzPct val="60000"/>
              <a:buFont typeface="Wingdings" pitchFamily="2" charset="2"/>
              <a:buChar char="n"/>
              <a:tabLst/>
              <a:defRPr/>
            </a:pP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333CC"/>
              </a:buClr>
              <a:buSzPct val="60000"/>
              <a:buFont typeface="Wingdings" pitchFamily="2" charset="2"/>
              <a:buNone/>
              <a:tabLst/>
              <a:defRPr/>
            </a:pPr>
            <a:endParaRPr kumimoji="0" lang="en-US" sz="18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8" name="TextBox 7"/>
          <p:cNvSpPr txBox="1"/>
          <p:nvPr/>
        </p:nvSpPr>
        <p:spPr>
          <a:xfrm>
            <a:off x="3352800" y="6519446"/>
            <a:ext cx="1540615"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600" b="0" i="0" u="none" strike="noStrike" kern="1200" cap="none" spc="0" normalizeH="0" baseline="0" noProof="0" dirty="0">
                <a:ln>
                  <a:noFill/>
                </a:ln>
                <a:solidFill>
                  <a:srgbClr val="000000"/>
                </a:solidFill>
                <a:effectLst/>
                <a:uLnTx/>
                <a:uFillTx/>
                <a:latin typeface="Tahoma" pitchFamily="34" charset="0"/>
                <a:ea typeface="+mn-ea"/>
                <a:cs typeface="+mn-cs"/>
                <a:sym typeface="Symbol"/>
              </a:rPr>
              <a:t>ATLAS, </a:t>
            </a:r>
            <a:r>
              <a:rPr kumimoji="0" lang="en-CA" sz="1600" b="0" i="0" u="none" strike="noStrike" kern="1200" cap="none" spc="0" normalizeH="0" baseline="0" noProof="0" dirty="0">
                <a:ln>
                  <a:noFill/>
                </a:ln>
                <a:solidFill>
                  <a:srgbClr val="000000"/>
                </a:solidFill>
                <a:effectLst/>
                <a:uLnTx/>
                <a:uFillTx/>
                <a:latin typeface="Tahoma" pitchFamily="34" charset="0"/>
                <a:ea typeface="+mn-ea"/>
                <a:cs typeface="+mn-cs"/>
              </a:rPr>
              <a:t>CERN</a:t>
            </a:r>
          </a:p>
        </p:txBody>
      </p:sp>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4825" y="1444256"/>
            <a:ext cx="5619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a:stCxn id="21506" idx="2"/>
          </p:cNvCxnSpPr>
          <p:nvPr/>
        </p:nvCxnSpPr>
        <p:spPr bwMode="auto">
          <a:xfrm flipH="1">
            <a:off x="8277225" y="2225306"/>
            <a:ext cx="128588" cy="1584694"/>
          </a:xfrm>
          <a:prstGeom prst="straightConnector1">
            <a:avLst/>
          </a:prstGeom>
          <a:solidFill>
            <a:schemeClr val="accent1"/>
          </a:solidFill>
          <a:ln w="38100" cap="flat" cmpd="sng" algn="ctr">
            <a:solidFill>
              <a:srgbClr val="FF0000"/>
            </a:solidFill>
            <a:prstDash val="solid"/>
            <a:miter lim="800000"/>
            <a:headEnd type="none" w="med" len="med"/>
            <a:tailEnd type="arrow"/>
          </a:ln>
          <a:effectLst/>
        </p:spPr>
      </p:cxnSp>
      <p:pic>
        <p:nvPicPr>
          <p:cNvPr id="4" name="Picture 3">
            <a:extLst>
              <a:ext uri="{FF2B5EF4-FFF2-40B4-BE49-F238E27FC236}">
                <a16:creationId xmlns:a16="http://schemas.microsoft.com/office/drawing/2014/main" id="{1728C486-D933-4749-BC51-3A1A9EAE96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00" y="4773111"/>
            <a:ext cx="1780089" cy="1780089"/>
          </a:xfrm>
          <a:prstGeom prst="rect">
            <a:avLst/>
          </a:prstGeom>
        </p:spPr>
      </p:pic>
    </p:spTree>
    <p:extLst>
      <p:ext uri="{BB962C8B-B14F-4D97-AF65-F5344CB8AC3E}">
        <p14:creationId xmlns:p14="http://schemas.microsoft.com/office/powerpoint/2010/main" val="96722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r>
              <a:rPr lang="de-DE" dirty="0">
                <a:latin typeface="Arial" charset="0"/>
                <a:ea typeface="ＭＳ Ｐゴシック" charset="0"/>
                <a:cs typeface="ＭＳ Ｐゴシック" charset="0"/>
              </a:rPr>
              <a:t>The ATLAS </a:t>
            </a:r>
            <a:r>
              <a:rPr lang="en-US" dirty="0">
                <a:latin typeface="Arial" charset="0"/>
                <a:ea typeface="ＭＳ Ｐゴシック" charset="0"/>
                <a:cs typeface="ＭＳ Ｐゴシック" charset="0"/>
              </a:rPr>
              <a:t>Experiment</a:t>
            </a:r>
          </a:p>
        </p:txBody>
      </p:sp>
      <p:pic>
        <p:nvPicPr>
          <p:cNvPr id="84995" name="Picture 4" descr="FullDet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413"/>
            <a:ext cx="6227763" cy="403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996" name="Text Box 5"/>
          <p:cNvSpPr txBox="1">
            <a:spLocks noChangeArrowheads="1"/>
          </p:cNvSpPr>
          <p:nvPr/>
        </p:nvSpPr>
        <p:spPr bwMode="auto">
          <a:xfrm>
            <a:off x="6029173" y="1107355"/>
            <a:ext cx="3114827" cy="3293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buFontTx/>
              <a:buChar char="•"/>
            </a:pPr>
            <a:r>
              <a:rPr lang="de-DE" sz="1600" dirty="0"/>
              <a:t> Axial field provided by solenoid</a:t>
            </a:r>
            <a:endParaRPr lang="en-US" sz="1600" dirty="0"/>
          </a:p>
          <a:p>
            <a:r>
              <a:rPr lang="en-US" sz="1600" dirty="0"/>
              <a:t>  (2T)  in the central region  </a:t>
            </a:r>
          </a:p>
          <a:p>
            <a:r>
              <a:rPr lang="en-US" sz="1600" dirty="0"/>
              <a:t>  (momentum measurement) </a:t>
            </a:r>
          </a:p>
          <a:p>
            <a:endParaRPr lang="en-US" sz="1600" dirty="0"/>
          </a:p>
          <a:p>
            <a:r>
              <a:rPr lang="en-US" sz="1600" dirty="0"/>
              <a:t>   High resolution silicon</a:t>
            </a:r>
          </a:p>
          <a:p>
            <a:r>
              <a:rPr lang="en-US" sz="1600" dirty="0"/>
              <a:t>   detectors: </a:t>
            </a:r>
          </a:p>
          <a:p>
            <a:r>
              <a:rPr lang="en-US" sz="1600" dirty="0"/>
              <a:t>    -        6 Mio. channels  </a:t>
            </a:r>
          </a:p>
          <a:p>
            <a:r>
              <a:rPr lang="en-US" sz="1600" dirty="0"/>
              <a:t>             (80 </a:t>
            </a:r>
            <a:r>
              <a:rPr lang="en-US" sz="1600" b="1" dirty="0">
                <a:latin typeface="Symbol" charset="0"/>
              </a:rPr>
              <a:t>m</a:t>
            </a:r>
            <a:r>
              <a:rPr lang="en-US" sz="1600" dirty="0"/>
              <a:t>m x 12 cm) </a:t>
            </a:r>
          </a:p>
          <a:p>
            <a:r>
              <a:rPr lang="en-US" sz="1600" dirty="0"/>
              <a:t>    -    100 Mio. channels  </a:t>
            </a:r>
          </a:p>
          <a:p>
            <a:r>
              <a:rPr lang="en-US" sz="1600" dirty="0"/>
              <a:t>             (50 </a:t>
            </a:r>
            <a:r>
              <a:rPr lang="en-US" sz="1600" dirty="0">
                <a:latin typeface="Symbol" charset="0"/>
              </a:rPr>
              <a:t>m</a:t>
            </a:r>
            <a:r>
              <a:rPr lang="en-US" sz="1600" dirty="0"/>
              <a:t>m x 250 </a:t>
            </a:r>
            <a:r>
              <a:rPr lang="en-US" sz="1600" b="1" dirty="0">
                <a:latin typeface="Symbol" charset="0"/>
              </a:rPr>
              <a:t>m</a:t>
            </a:r>
            <a:r>
              <a:rPr lang="en-US" sz="1600" dirty="0"/>
              <a:t>m)</a:t>
            </a:r>
          </a:p>
          <a:p>
            <a:r>
              <a:rPr lang="en-US" sz="1600" dirty="0"/>
              <a:t>   spatial resolution:   ~ 15 </a:t>
            </a:r>
            <a:r>
              <a:rPr lang="en-US" sz="1600" dirty="0">
                <a:latin typeface="Symbol" charset="0"/>
              </a:rPr>
              <a:t>m</a:t>
            </a:r>
            <a:r>
              <a:rPr lang="en-US" sz="1600" dirty="0"/>
              <a:t>m</a:t>
            </a:r>
          </a:p>
          <a:p>
            <a:r>
              <a:rPr lang="en-US" sz="1600" dirty="0"/>
              <a:t>  </a:t>
            </a:r>
            <a:r>
              <a:rPr lang="en-US" sz="1500" dirty="0"/>
              <a:t> (in the azimuthal direction)</a:t>
            </a:r>
          </a:p>
          <a:p>
            <a:endParaRPr lang="en-US" sz="1600" b="1" dirty="0"/>
          </a:p>
        </p:txBody>
      </p:sp>
      <p:sp>
        <p:nvSpPr>
          <p:cNvPr id="84997" name="Rectangle 6"/>
          <p:cNvSpPr>
            <a:spLocks noChangeArrowheads="1"/>
          </p:cNvSpPr>
          <p:nvPr/>
        </p:nvSpPr>
        <p:spPr bwMode="auto">
          <a:xfrm>
            <a:off x="6064197" y="4316201"/>
            <a:ext cx="3114826" cy="1815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buFontTx/>
              <a:buChar char="•"/>
            </a:pPr>
            <a:r>
              <a:rPr lang="en-US" sz="1600" dirty="0"/>
              <a:t> Energy measurement down to  1</a:t>
            </a:r>
            <a:r>
              <a:rPr lang="en-US" sz="1600" b="1" baseline="30000" dirty="0"/>
              <a:t>o</a:t>
            </a:r>
            <a:r>
              <a:rPr lang="en-US" sz="1600" dirty="0"/>
              <a:t> to the beam line with a calorimeter system</a:t>
            </a:r>
          </a:p>
          <a:p>
            <a:r>
              <a:rPr lang="en-US" sz="1600" dirty="0"/>
              <a:t>   </a:t>
            </a:r>
          </a:p>
          <a:p>
            <a:pPr>
              <a:buFontTx/>
              <a:buChar char="•"/>
            </a:pPr>
            <a:r>
              <a:rPr lang="en-US" sz="1600" dirty="0"/>
              <a:t>  Independent muon spectrometer (superconducting  toroid system)</a:t>
            </a:r>
            <a:endParaRPr lang="en-US" sz="1600" b="1" dirty="0"/>
          </a:p>
        </p:txBody>
      </p:sp>
      <p:cxnSp>
        <p:nvCxnSpPr>
          <p:cNvPr id="3" name="Straight Arrow Connector 2">
            <a:extLst>
              <a:ext uri="{FF2B5EF4-FFF2-40B4-BE49-F238E27FC236}">
                <a16:creationId xmlns:a16="http://schemas.microsoft.com/office/drawing/2014/main" id="{ABA1284F-277A-4C8A-9936-5C8C18C69BE7}"/>
              </a:ext>
            </a:extLst>
          </p:cNvPr>
          <p:cNvCxnSpPr/>
          <p:nvPr/>
        </p:nvCxnSpPr>
        <p:spPr bwMode="auto">
          <a:xfrm flipH="1">
            <a:off x="3563888" y="1268413"/>
            <a:ext cx="2465285" cy="1800547"/>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8" name="Straight Arrow Connector 7">
            <a:extLst>
              <a:ext uri="{FF2B5EF4-FFF2-40B4-BE49-F238E27FC236}">
                <a16:creationId xmlns:a16="http://schemas.microsoft.com/office/drawing/2014/main" id="{D7125FFE-2F0C-4834-83B1-AC00BCC6C47D}"/>
              </a:ext>
            </a:extLst>
          </p:cNvPr>
          <p:cNvCxnSpPr>
            <a:cxnSpLocks/>
          </p:cNvCxnSpPr>
          <p:nvPr/>
        </p:nvCxnSpPr>
        <p:spPr bwMode="auto">
          <a:xfrm flipH="1">
            <a:off x="3563888" y="2224347"/>
            <a:ext cx="2572466" cy="980803"/>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F77D8054-9589-4028-9B9B-F635FD4FDB50}"/>
              </a:ext>
            </a:extLst>
          </p:cNvPr>
          <p:cNvCxnSpPr>
            <a:cxnSpLocks/>
          </p:cNvCxnSpPr>
          <p:nvPr/>
        </p:nvCxnSpPr>
        <p:spPr bwMode="auto">
          <a:xfrm flipH="1" flipV="1">
            <a:off x="3635896" y="3429000"/>
            <a:ext cx="2303961" cy="1051918"/>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7F5F4526-4C1E-48D8-944A-BB8814743CF8}"/>
              </a:ext>
            </a:extLst>
          </p:cNvPr>
          <p:cNvCxnSpPr>
            <a:cxnSpLocks/>
          </p:cNvCxnSpPr>
          <p:nvPr/>
        </p:nvCxnSpPr>
        <p:spPr bwMode="auto">
          <a:xfrm flipH="1" flipV="1">
            <a:off x="3851920" y="4161084"/>
            <a:ext cx="2092501" cy="1381725"/>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22FC01D9-8212-463E-A96B-E3CD3A5F0FCA}"/>
              </a:ext>
            </a:extLst>
          </p:cNvPr>
          <p:cNvCxnSpPr>
            <a:cxnSpLocks/>
          </p:cNvCxnSpPr>
          <p:nvPr/>
        </p:nvCxnSpPr>
        <p:spPr bwMode="auto">
          <a:xfrm flipH="1" flipV="1">
            <a:off x="2565687" y="3856609"/>
            <a:ext cx="3378734" cy="1732978"/>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970229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1698" name="Rectangle 2"/>
          <p:cNvSpPr>
            <a:spLocks noGrp="1" noChangeArrowheads="1"/>
          </p:cNvSpPr>
          <p:nvPr>
            <p:ph type="title" sz="quarter"/>
          </p:nvPr>
        </p:nvSpPr>
        <p:spPr>
          <a:xfrm>
            <a:off x="467544" y="231304"/>
            <a:ext cx="8458200" cy="533400"/>
          </a:xfrm>
        </p:spPr>
        <p:txBody>
          <a:bodyPr/>
          <a:lstStyle/>
          <a:p>
            <a:r>
              <a:rPr lang="en-GB" sz="3000" b="0" u="none" dirty="0">
                <a:solidFill>
                  <a:srgbClr val="000090"/>
                </a:solidFill>
              </a:rPr>
              <a:t>ATLAS detector </a:t>
            </a:r>
            <a:r>
              <a:rPr lang="en-GB" sz="3000" dirty="0"/>
              <a:t>c</a:t>
            </a:r>
            <a:r>
              <a:rPr lang="en-GB" sz="3000" b="0" u="none" dirty="0">
                <a:solidFill>
                  <a:srgbClr val="000090"/>
                </a:solidFill>
              </a:rPr>
              <a:t>onstruction </a:t>
            </a:r>
            <a:r>
              <a:rPr lang="en-GB" sz="3000" dirty="0"/>
              <a:t>a</a:t>
            </a:r>
            <a:r>
              <a:rPr lang="en-GB" sz="3000" b="0" u="none" dirty="0">
                <a:solidFill>
                  <a:srgbClr val="000090"/>
                </a:solidFill>
              </a:rPr>
              <a:t>nd </a:t>
            </a:r>
            <a:r>
              <a:rPr lang="en-GB" sz="3000" dirty="0"/>
              <a:t>i</a:t>
            </a:r>
            <a:r>
              <a:rPr lang="en-GB" sz="3000" b="0" u="none" dirty="0">
                <a:solidFill>
                  <a:srgbClr val="000090"/>
                </a:solidFill>
              </a:rPr>
              <a:t>nstallation</a:t>
            </a:r>
          </a:p>
        </p:txBody>
      </p:sp>
      <p:pic>
        <p:nvPicPr>
          <p:cNvPr id="541707" name="Picture 11" descr="BT1 transport S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88" y="1196752"/>
            <a:ext cx="5219700" cy="3914775"/>
          </a:xfrm>
          <a:prstGeom prst="rect">
            <a:avLst/>
          </a:prstGeom>
          <a:noFill/>
          <a:extLst>
            <a:ext uri="{909E8E84-426E-40dd-AFC4-6F175D3DCCD1}">
              <a14:hiddenFill xmlns:a14="http://schemas.microsoft.com/office/drawing/2010/main" xmlns="">
                <a:solidFill>
                  <a:srgbClr val="FFFFFF"/>
                </a:solidFill>
              </a14:hiddenFill>
            </a:ext>
          </a:extLst>
        </p:spPr>
      </p:pic>
      <p:pic>
        <p:nvPicPr>
          <p:cNvPr id="541708" name="Picture 12" descr="BT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1196752"/>
            <a:ext cx="3543300" cy="53292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084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ATLAS-Toroid_Aufbau_2005"/>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252413" y="0"/>
            <a:ext cx="10044113" cy="6858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63399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12" descr="Sid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6" y="-22117"/>
            <a:ext cx="9361488"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D8E2EA10-4EBF-4D53-99C7-917C3A987609}"/>
              </a:ext>
            </a:extLst>
          </p:cNvPr>
          <p:cNvSpPr txBox="1"/>
          <p:nvPr/>
        </p:nvSpPr>
        <p:spPr>
          <a:xfrm>
            <a:off x="2250554" y="3563724"/>
            <a:ext cx="2313454" cy="369332"/>
          </a:xfrm>
          <a:prstGeom prst="rect">
            <a:avLst/>
          </a:prstGeom>
          <a:noFill/>
        </p:spPr>
        <p:txBody>
          <a:bodyPr wrap="none" rtlCol="0">
            <a:spAutoFit/>
          </a:bodyPr>
          <a:lstStyle/>
          <a:p>
            <a:r>
              <a:rPr lang="en-CA" b="1" dirty="0" err="1">
                <a:solidFill>
                  <a:schemeClr val="bg1"/>
                </a:solidFill>
              </a:rPr>
              <a:t>Encap</a:t>
            </a:r>
            <a:r>
              <a:rPr lang="en-CA" b="1" dirty="0">
                <a:solidFill>
                  <a:schemeClr val="bg1"/>
                </a:solidFill>
              </a:rPr>
              <a:t> calorimeters</a:t>
            </a:r>
          </a:p>
        </p:txBody>
      </p:sp>
    </p:spTree>
    <p:extLst>
      <p:ext uri="{BB962C8B-B14F-4D97-AF65-F5344CB8AC3E}">
        <p14:creationId xmlns:p14="http://schemas.microsoft.com/office/powerpoint/2010/main" val="252147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ext Box 2"/>
          <p:cNvSpPr txBox="1">
            <a:spLocks noChangeArrowheads="1"/>
          </p:cNvSpPr>
          <p:nvPr/>
        </p:nvSpPr>
        <p:spPr bwMode="auto">
          <a:xfrm>
            <a:off x="323850" y="549275"/>
            <a:ext cx="2581275" cy="677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900" dirty="0">
                <a:solidFill>
                  <a:srgbClr val="000090"/>
                </a:solidFill>
              </a:rPr>
              <a:t>Muon detector system </a:t>
            </a:r>
          </a:p>
          <a:p>
            <a:pPr>
              <a:defRPr/>
            </a:pPr>
            <a:r>
              <a:rPr lang="en-US" sz="1900" dirty="0">
                <a:solidFill>
                  <a:srgbClr val="000090"/>
                </a:solidFill>
              </a:rPr>
              <a:t>In the forward region</a:t>
            </a:r>
          </a:p>
        </p:txBody>
      </p:sp>
      <p:pic>
        <p:nvPicPr>
          <p:cNvPr id="6287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0275"/>
            <a:ext cx="3886200" cy="4657725"/>
          </a:xfrm>
          <a:prstGeom prst="rect">
            <a:avLst/>
          </a:prstGeom>
          <a:noFill/>
          <a:ln w="38100">
            <a:solidFill>
              <a:srgbClr val="339933"/>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6803" name="Picture 3" descr="0709006_01-A4-at-144-d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25" y="0"/>
            <a:ext cx="5146675" cy="6858000"/>
          </a:xfrm>
          <a:prstGeom prst="rect">
            <a:avLst/>
          </a:prstGeom>
          <a:noFill/>
          <a:ln w="28575">
            <a:solidFill>
              <a:srgbClr val="339933"/>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92723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56664" y="188640"/>
            <a:ext cx="5867072" cy="1077218"/>
          </a:xfrm>
          <a:prstGeom prst="rect">
            <a:avLst/>
          </a:prstGeom>
          <a:noFill/>
        </p:spPr>
        <p:txBody>
          <a:bodyPr wrap="none" rtlCol="0">
            <a:spAutoFit/>
          </a:bodyPr>
          <a:lstStyle/>
          <a:p>
            <a:pPr algn="ctr"/>
            <a:r>
              <a:rPr lang="en-US" sz="3600" i="1" dirty="0">
                <a:solidFill>
                  <a:srgbClr val="000090"/>
                </a:solidFill>
              </a:rPr>
              <a:t> Detector Upgrade Projects</a:t>
            </a:r>
          </a:p>
          <a:p>
            <a:pPr algn="ctr"/>
            <a:r>
              <a:rPr lang="en-US" sz="2800" i="1" dirty="0">
                <a:solidFill>
                  <a:srgbClr val="000090"/>
                </a:solidFill>
              </a:rPr>
              <a:t>-Preparing the Future-</a:t>
            </a:r>
          </a:p>
        </p:txBody>
      </p:sp>
      <p:pic>
        <p:nvPicPr>
          <p:cNvPr id="7" name="Picture 6"/>
          <p:cNvPicPr>
            <a:picLocks noChangeAspect="1"/>
          </p:cNvPicPr>
          <p:nvPr/>
        </p:nvPicPr>
        <p:blipFill>
          <a:blip r:embed="rId3"/>
          <a:stretch>
            <a:fillRect/>
          </a:stretch>
        </p:blipFill>
        <p:spPr>
          <a:xfrm>
            <a:off x="3851920" y="4581127"/>
            <a:ext cx="4176464" cy="1976129"/>
          </a:xfrm>
          <a:prstGeom prst="rect">
            <a:avLst/>
          </a:prstGeom>
        </p:spPr>
      </p:pic>
      <p:pic>
        <p:nvPicPr>
          <p:cNvPr id="8" name="Picture 7" descr="Bildschirmfoto 2017-04-11 um 09.50.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4509120"/>
            <a:ext cx="2484100" cy="1872208"/>
          </a:xfrm>
          <a:prstGeom prst="rect">
            <a:avLst/>
          </a:prstGeom>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58" r="371"/>
          <a:stretch/>
        </p:blipFill>
        <p:spPr bwMode="auto">
          <a:xfrm>
            <a:off x="5868144" y="1412776"/>
            <a:ext cx="3100083" cy="305025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9" name="Picture 8"/>
          <p:cNvPicPr>
            <a:picLocks noChangeAspect="1"/>
          </p:cNvPicPr>
          <p:nvPr/>
        </p:nvPicPr>
        <p:blipFill>
          <a:blip r:embed="rId6"/>
          <a:stretch>
            <a:fillRect/>
          </a:stretch>
        </p:blipFill>
        <p:spPr>
          <a:xfrm>
            <a:off x="467544" y="1412776"/>
            <a:ext cx="4805606" cy="2785540"/>
          </a:xfrm>
          <a:prstGeom prst="rect">
            <a:avLst/>
          </a:prstGeom>
        </p:spPr>
      </p:pic>
    </p:spTree>
    <p:extLst>
      <p:ext uri="{BB962C8B-B14F-4D97-AF65-F5344CB8AC3E}">
        <p14:creationId xmlns:p14="http://schemas.microsoft.com/office/powerpoint/2010/main" val="208230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Run 3,4++  LHC Targets</a:t>
            </a:r>
          </a:p>
        </p:txBody>
      </p:sp>
      <p:sp>
        <p:nvSpPr>
          <p:cNvPr id="4" name="Content Placeholder 3"/>
          <p:cNvSpPr>
            <a:spLocks noGrp="1"/>
          </p:cNvSpPr>
          <p:nvPr>
            <p:ph idx="1"/>
          </p:nvPr>
        </p:nvSpPr>
        <p:spPr>
          <a:xfrm>
            <a:off x="76200" y="1981200"/>
            <a:ext cx="9053400" cy="4495800"/>
          </a:xfrm>
        </p:spPr>
        <p:txBody>
          <a:bodyPr/>
          <a:lstStyle/>
          <a:p>
            <a:pPr marL="0" indent="0">
              <a:buNone/>
            </a:pPr>
            <a:r>
              <a:rPr lang="en-CA" sz="1600" dirty="0">
                <a:solidFill>
                  <a:srgbClr val="FF0000"/>
                </a:solidFill>
              </a:rPr>
              <a:t>Run 3 (2021-2023) luminosity goals:</a:t>
            </a:r>
            <a:r>
              <a:rPr lang="en-CA" sz="1600" dirty="0"/>
              <a:t> </a:t>
            </a:r>
          </a:p>
          <a:p>
            <a:r>
              <a:rPr lang="en-CA" sz="1600" dirty="0"/>
              <a:t>Run at </a:t>
            </a:r>
            <a:r>
              <a:rPr lang="en-CA" sz="1600" dirty="0">
                <a:solidFill>
                  <a:srgbClr val="FF0000"/>
                </a:solidFill>
              </a:rPr>
              <a:t>design energy of </a:t>
            </a:r>
            <a:r>
              <a:rPr lang="en-CA" sz="1600" dirty="0"/>
              <a:t>14TeV, instantaneous luminosity 2x10</a:t>
            </a:r>
            <a:r>
              <a:rPr lang="en-CA" sz="1600" baseline="30000" dirty="0"/>
              <a:t>34</a:t>
            </a:r>
            <a:r>
              <a:rPr lang="en-CA" sz="1600" dirty="0"/>
              <a:t> cm</a:t>
            </a:r>
            <a:r>
              <a:rPr lang="en-CA" sz="1600" baseline="30000" dirty="0"/>
              <a:t>-2</a:t>
            </a:r>
            <a:r>
              <a:rPr lang="en-CA" sz="1600" dirty="0"/>
              <a:t>s</a:t>
            </a:r>
            <a:r>
              <a:rPr lang="en-CA" sz="1600" baseline="30000" dirty="0"/>
              <a:t>-1</a:t>
            </a:r>
            <a:r>
              <a:rPr lang="en-CA" sz="1600" dirty="0"/>
              <a:t>. </a:t>
            </a:r>
          </a:p>
          <a:p>
            <a:pPr lvl="1"/>
            <a:r>
              <a:rPr lang="en-CA" sz="1600" dirty="0"/>
              <a:t>More than double accumulated data </a:t>
            </a:r>
            <a:r>
              <a:rPr lang="en-CA" sz="1600" dirty="0">
                <a:solidFill>
                  <a:srgbClr val="FF0000"/>
                </a:solidFill>
              </a:rPr>
              <a:t>(reach &gt;300 fb</a:t>
            </a:r>
            <a:r>
              <a:rPr lang="en-CA" sz="1600" baseline="30000" dirty="0">
                <a:solidFill>
                  <a:srgbClr val="FF0000"/>
                </a:solidFill>
              </a:rPr>
              <a:t>-1</a:t>
            </a:r>
            <a:r>
              <a:rPr lang="en-CA" sz="1600" dirty="0">
                <a:solidFill>
                  <a:srgbClr val="FF0000"/>
                </a:solidFill>
              </a:rPr>
              <a:t>) </a:t>
            </a:r>
            <a:r>
              <a:rPr lang="en-CA" sz="1600" dirty="0"/>
              <a:t>before Long Shutdown 3</a:t>
            </a:r>
          </a:p>
          <a:p>
            <a:pPr marL="0" indent="0">
              <a:buNone/>
            </a:pPr>
            <a:r>
              <a:rPr lang="en-CA" sz="1600" dirty="0">
                <a:solidFill>
                  <a:srgbClr val="FF0000"/>
                </a:solidFill>
              </a:rPr>
              <a:t>Run 4++ (2026-2037?) High-Luminosity LHC (HL-LHC) luminosity goals:</a:t>
            </a:r>
            <a:r>
              <a:rPr lang="en-CA" sz="1600" dirty="0"/>
              <a:t> </a:t>
            </a:r>
          </a:p>
          <a:p>
            <a:r>
              <a:rPr lang="en-CA" sz="1600" dirty="0"/>
              <a:t>Access rare physics processes, search for new physics beyond the Standard Model</a:t>
            </a:r>
          </a:p>
          <a:p>
            <a:r>
              <a:rPr lang="en-CA" sz="1600" dirty="0"/>
              <a:t>14TeV, ~ 3-4x increase in instantaneous </a:t>
            </a:r>
            <a:r>
              <a:rPr lang="en-CA" sz="1600" dirty="0" err="1"/>
              <a:t>lumi</a:t>
            </a:r>
            <a:r>
              <a:rPr lang="en-CA" sz="1600" dirty="0"/>
              <a:t>: 7.5x10</a:t>
            </a:r>
            <a:r>
              <a:rPr lang="en-CA" sz="1600" baseline="30000" dirty="0"/>
              <a:t>34</a:t>
            </a:r>
            <a:r>
              <a:rPr lang="en-CA" sz="1600" dirty="0"/>
              <a:t> cm</a:t>
            </a:r>
            <a:r>
              <a:rPr lang="en-CA" sz="1600" baseline="30000" dirty="0"/>
              <a:t>-2</a:t>
            </a:r>
            <a:r>
              <a:rPr lang="en-CA" sz="1600" dirty="0"/>
              <a:t>s</a:t>
            </a:r>
            <a:r>
              <a:rPr lang="en-CA" sz="1600" baseline="30000" dirty="0"/>
              <a:t>-1</a:t>
            </a:r>
            <a:r>
              <a:rPr lang="en-CA" sz="1600" dirty="0"/>
              <a:t> </a:t>
            </a:r>
          </a:p>
          <a:p>
            <a:pPr lvl="1"/>
            <a:r>
              <a:rPr lang="en-CA" sz="1600" dirty="0"/>
              <a:t>Accumulate on average </a:t>
            </a:r>
            <a:r>
              <a:rPr lang="en-CA" sz="1600" dirty="0">
                <a:solidFill>
                  <a:srgbClr val="FF0000"/>
                </a:solidFill>
              </a:rPr>
              <a:t>per year</a:t>
            </a:r>
            <a:r>
              <a:rPr lang="en-CA" sz="1600" dirty="0"/>
              <a:t> what we accumulated in all of Run 1-3</a:t>
            </a:r>
          </a:p>
          <a:p>
            <a:pPr lvl="2"/>
            <a:r>
              <a:rPr lang="en-CA" sz="1600" dirty="0"/>
              <a:t>Reach</a:t>
            </a:r>
            <a:r>
              <a:rPr lang="en-CA" sz="1600" dirty="0">
                <a:solidFill>
                  <a:srgbClr val="FF0000"/>
                </a:solidFill>
              </a:rPr>
              <a:t> up to ~4000 fb</a:t>
            </a:r>
            <a:r>
              <a:rPr lang="en-CA" sz="1600" baseline="30000" dirty="0">
                <a:solidFill>
                  <a:srgbClr val="FF0000"/>
                </a:solidFill>
              </a:rPr>
              <a:t>-1</a:t>
            </a:r>
            <a:r>
              <a:rPr lang="en-CA" sz="1600" dirty="0">
                <a:solidFill>
                  <a:srgbClr val="FF0000"/>
                </a:solidFill>
              </a:rPr>
              <a:t> by ~2037</a:t>
            </a:r>
          </a:p>
          <a:p>
            <a:pPr lvl="1"/>
            <a:r>
              <a:rPr lang="en-CA" sz="1600" dirty="0"/>
              <a:t>Accomplished by increasing </a:t>
            </a:r>
            <a:r>
              <a:rPr lang="en-US" sz="1600" dirty="0"/>
              <a:t>&lt;</a:t>
            </a:r>
            <a:r>
              <a:rPr lang="en-US" sz="1600" dirty="0">
                <a:sym typeface="Symbol" panose="05050102010706020507" pitchFamily="18" charset="2"/>
              </a:rPr>
              <a:t>&gt; to ~</a:t>
            </a:r>
            <a:r>
              <a:rPr lang="en-CA" sz="1600" dirty="0"/>
              <a:t>200 pileup events/bunch crossing (from avg of ~35)</a:t>
            </a:r>
          </a:p>
          <a:p>
            <a:pPr lvl="1"/>
            <a:endParaRPr lang="en-CA" sz="1600" dirty="0">
              <a:solidFill>
                <a:srgbClr val="FF0000"/>
              </a:solidFill>
            </a:endParaRPr>
          </a:p>
          <a:p>
            <a:pPr lvl="1"/>
            <a:endParaRPr lang="en-CA" sz="1600" dirty="0">
              <a:solidFill>
                <a:srgbClr val="FF0000"/>
              </a:solidFill>
            </a:endParaRPr>
          </a:p>
        </p:txBody>
      </p:sp>
      <p:sp>
        <p:nvSpPr>
          <p:cNvPr id="2" name="Slide Number Placeholder 1"/>
          <p:cNvSpPr>
            <a:spLocks noGrp="1"/>
          </p:cNvSpPr>
          <p:nvPr>
            <p:ph type="sldNum" sz="quarter" idx="12"/>
          </p:nvPr>
        </p:nvSpPr>
        <p:spPr>
          <a:xfrm>
            <a:off x="6781800" y="6324600"/>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A0EE5C-B23B-465C-B297-546AD2F933A3}" type="slidenum">
              <a:rPr kumimoji="0" lang="en-US" sz="14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4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nvGrpSpPr>
          <p:cNvPr id="19" name="Group 18">
            <a:extLst>
              <a:ext uri="{FF2B5EF4-FFF2-40B4-BE49-F238E27FC236}">
                <a16:creationId xmlns:a16="http://schemas.microsoft.com/office/drawing/2014/main" id="{658654F5-E506-4C89-A391-D2EA5FBFCAF1}"/>
              </a:ext>
            </a:extLst>
          </p:cNvPr>
          <p:cNvGrpSpPr/>
          <p:nvPr/>
        </p:nvGrpSpPr>
        <p:grpSpPr>
          <a:xfrm>
            <a:off x="0" y="457200"/>
            <a:ext cx="9130748" cy="1600200"/>
            <a:chOff x="0" y="457200"/>
            <a:chExt cx="9130748" cy="1600200"/>
          </a:xfrm>
        </p:grpSpPr>
        <p:sp>
          <p:nvSpPr>
            <p:cNvPr id="6" name="Left Arrow 5"/>
            <p:cNvSpPr/>
            <p:nvPr/>
          </p:nvSpPr>
          <p:spPr bwMode="auto">
            <a:xfrm>
              <a:off x="0" y="1151604"/>
              <a:ext cx="714615" cy="630000"/>
            </a:xfrm>
            <a:prstGeom prst="leftArrow">
              <a:avLst/>
            </a:prstGeom>
            <a:solidFill>
              <a:schemeClr val="tx2">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 2009</a:t>
              </a:r>
            </a:p>
          </p:txBody>
        </p:sp>
        <p:sp>
          <p:nvSpPr>
            <p:cNvPr id="7" name="Rectangle 6"/>
            <p:cNvSpPr/>
            <p:nvPr/>
          </p:nvSpPr>
          <p:spPr bwMode="auto">
            <a:xfrm>
              <a:off x="759630" y="1310004"/>
              <a:ext cx="1406723" cy="324000"/>
            </a:xfrm>
            <a:prstGeom prst="rect">
              <a:avLst/>
            </a:prstGeom>
            <a:solidFill>
              <a:schemeClr val="accent1">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2010     -     2013</a:t>
              </a:r>
            </a:p>
          </p:txBody>
        </p:sp>
        <p:sp>
          <p:nvSpPr>
            <p:cNvPr id="8" name="Rectangle 7"/>
            <p:cNvSpPr/>
            <p:nvPr/>
          </p:nvSpPr>
          <p:spPr bwMode="auto">
            <a:xfrm>
              <a:off x="2208555" y="1311204"/>
              <a:ext cx="590824" cy="324000"/>
            </a:xfrm>
            <a:prstGeom prst="rect">
              <a:avLst/>
            </a:prstGeom>
            <a:solidFill>
              <a:schemeClr val="tx2">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  2013-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  2014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9" name="Rectangle 8"/>
            <p:cNvSpPr/>
            <p:nvPr/>
          </p:nvSpPr>
          <p:spPr bwMode="auto">
            <a:xfrm>
              <a:off x="2858461" y="1310004"/>
              <a:ext cx="1125378" cy="324000"/>
            </a:xfrm>
            <a:prstGeom prst="rect">
              <a:avLst/>
            </a:prstGeom>
            <a:solidFill>
              <a:schemeClr val="accent1">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2015     2018</a:t>
              </a:r>
            </a:p>
          </p:txBody>
        </p:sp>
        <p:sp>
          <p:nvSpPr>
            <p:cNvPr id="10" name="Rectangle 9"/>
            <p:cNvSpPr/>
            <p:nvPr/>
          </p:nvSpPr>
          <p:spPr bwMode="auto">
            <a:xfrm>
              <a:off x="4023227" y="1310004"/>
              <a:ext cx="590824" cy="324000"/>
            </a:xfrm>
            <a:prstGeom prst="rect">
              <a:avLst/>
            </a:prstGeom>
            <a:solidFill>
              <a:schemeClr val="tx2">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  2019-</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  2020</a:t>
              </a:r>
            </a:p>
          </p:txBody>
        </p:sp>
        <p:sp>
          <p:nvSpPr>
            <p:cNvPr id="11" name="Rectangle 10"/>
            <p:cNvSpPr/>
            <p:nvPr/>
          </p:nvSpPr>
          <p:spPr bwMode="auto">
            <a:xfrm>
              <a:off x="4656252" y="1310004"/>
              <a:ext cx="844034" cy="324000"/>
            </a:xfrm>
            <a:prstGeom prst="rect">
              <a:avLst/>
            </a:prstGeom>
            <a:solidFill>
              <a:schemeClr val="accent1">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2021-2023</a:t>
              </a:r>
            </a:p>
          </p:txBody>
        </p:sp>
        <p:sp>
          <p:nvSpPr>
            <p:cNvPr id="12" name="Rectangle 11"/>
            <p:cNvSpPr/>
            <p:nvPr/>
          </p:nvSpPr>
          <p:spPr bwMode="auto">
            <a:xfrm>
              <a:off x="5538267" y="1310004"/>
              <a:ext cx="844034" cy="324000"/>
            </a:xfrm>
            <a:prstGeom prst="rect">
              <a:avLst/>
            </a:prstGeom>
            <a:solidFill>
              <a:schemeClr val="tx2">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72000" tIns="0" rIns="36000" bIns="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   2024-</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   2026</a:t>
              </a:r>
            </a:p>
          </p:txBody>
        </p:sp>
        <p:sp>
          <p:nvSpPr>
            <p:cNvPr id="13" name="Right Arrow 12"/>
            <p:cNvSpPr/>
            <p:nvPr/>
          </p:nvSpPr>
          <p:spPr bwMode="auto">
            <a:xfrm>
              <a:off x="6431535" y="1151604"/>
              <a:ext cx="1406723" cy="630000"/>
            </a:xfrm>
            <a:prstGeom prst="rightArrow">
              <a:avLst/>
            </a:prstGeom>
            <a:solidFill>
              <a:schemeClr val="accent1">
                <a:lumMod val="40000"/>
                <a:lumOff val="6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a:noFill/>
                  </a:ln>
                  <a:solidFill>
                    <a:srgbClr val="000000"/>
                  </a:solidFill>
                  <a:effectLst/>
                  <a:uLnTx/>
                  <a:uFillTx/>
                  <a:latin typeface="Tahoma" pitchFamily="34" charset="0"/>
                  <a:ea typeface="+mn-ea"/>
                  <a:cs typeface="+mn-cs"/>
                </a:rPr>
                <a:t>2026   -    2037?</a:t>
              </a:r>
            </a:p>
          </p:txBody>
        </p:sp>
        <p:sp>
          <p:nvSpPr>
            <p:cNvPr id="14" name="TextBox 13"/>
            <p:cNvSpPr txBox="1"/>
            <p:nvPr/>
          </p:nvSpPr>
          <p:spPr>
            <a:xfrm>
              <a:off x="381826" y="1027669"/>
              <a:ext cx="7195303" cy="102329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dirty="0">
                  <a:ln>
                    <a:noFill/>
                  </a:ln>
                  <a:solidFill>
                    <a:srgbClr val="FF0000"/>
                  </a:solidFill>
                  <a:effectLst/>
                  <a:uLnTx/>
                  <a:uFillTx/>
                  <a:latin typeface="Tahoma" pitchFamily="34" charset="0"/>
                  <a:ea typeface="+mn-ea"/>
                  <a:cs typeface="+mn-cs"/>
                </a:rPr>
                <a:t>                Run 1          LS1          Run 2         LS2        Run 3        LS3          Run 4-5…</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dirty="0">
                <a:ln>
                  <a:noFill/>
                </a:ln>
                <a:solidFill>
                  <a:srgbClr val="FF0000"/>
                </a:solidFill>
                <a:effectLst/>
                <a:uLnTx/>
                <a:uFillTx/>
                <a:latin typeface="Tahom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dirty="0">
                <a:ln>
                  <a:noFill/>
                </a:ln>
                <a:solidFill>
                  <a:srgbClr val="FF0000"/>
                </a:solidFill>
                <a:effectLst/>
                <a:uLnTx/>
                <a:uFillTx/>
                <a:latin typeface="Tahom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dirty="0">
                <a:ln>
                  <a:noFill/>
                </a:ln>
                <a:solidFill>
                  <a:srgbClr val="FF0000"/>
                </a:solidFill>
                <a:effectLst/>
                <a:uLnTx/>
                <a:uFillTx/>
                <a:latin typeface="Tahoma" pitchFamily="34" charset="0"/>
                <a:ea typeface="+mn-ea"/>
                <a:cs typeface="+mn-cs"/>
              </a:endParaRPr>
            </a:p>
            <a:p>
              <a:pPr marL="0" marR="0" lvl="0" indent="0" algn="l" defTabSz="914400" rtl="0" eaLnBrk="1" fontAlgn="base" latinLnBrk="0" hangingPunct="1">
                <a:lnSpc>
                  <a:spcPct val="20000"/>
                </a:lnSpc>
                <a:spcBef>
                  <a:spcPct val="0"/>
                </a:spcBef>
                <a:spcAft>
                  <a:spcPct val="0"/>
                </a:spcAft>
                <a:buClrTx/>
                <a:buSzTx/>
                <a:buFontTx/>
                <a:buNone/>
                <a:tabLst/>
                <a:defRPr/>
              </a:pPr>
              <a:r>
                <a:rPr kumimoji="0" lang="en-CA" sz="1400" b="0" i="0" u="none" strike="noStrike" kern="1200" cap="none" spc="0" normalizeH="0" baseline="0" noProof="0" dirty="0">
                  <a:ln>
                    <a:noFill/>
                  </a:ln>
                  <a:solidFill>
                    <a:srgbClr val="FF0000"/>
                  </a:solidFill>
                  <a:effectLst/>
                  <a:uLnTx/>
                  <a:uFillTx/>
                  <a:latin typeface="Tahoma" pitchFamily="34" charset="0"/>
                  <a:ea typeface="+mn-ea"/>
                  <a:cs typeface="+mn-cs"/>
                </a:rPr>
                <a:t>                               (Phase 0)                  (Phase I)                (Phase II) </a:t>
              </a:r>
            </a:p>
          </p:txBody>
        </p:sp>
        <p:sp>
          <p:nvSpPr>
            <p:cNvPr id="17" name="Explosion: 14 Points 16">
              <a:extLst>
                <a:ext uri="{FF2B5EF4-FFF2-40B4-BE49-F238E27FC236}">
                  <a16:creationId xmlns:a16="http://schemas.microsoft.com/office/drawing/2014/main" id="{9336B601-C7DD-4458-90F2-9E149A8F1368}"/>
                </a:ext>
              </a:extLst>
            </p:cNvPr>
            <p:cNvSpPr/>
            <p:nvPr/>
          </p:nvSpPr>
          <p:spPr bwMode="auto">
            <a:xfrm>
              <a:off x="6172200" y="457200"/>
              <a:ext cx="2133600" cy="1600200"/>
            </a:xfrm>
            <a:prstGeom prst="irregularSeal2">
              <a:avLst/>
            </a:prstGeom>
            <a:noFill/>
            <a:ln w="34925" cap="flat" cmpd="sng" algn="ctr">
              <a:solidFill>
                <a:srgbClr val="FFC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18" name="TextBox 17">
              <a:extLst>
                <a:ext uri="{FF2B5EF4-FFF2-40B4-BE49-F238E27FC236}">
                  <a16:creationId xmlns:a16="http://schemas.microsoft.com/office/drawing/2014/main" id="{AACAE01E-F2EF-4373-B926-870A2902A359}"/>
                </a:ext>
              </a:extLst>
            </p:cNvPr>
            <p:cNvSpPr txBox="1"/>
            <p:nvPr/>
          </p:nvSpPr>
          <p:spPr>
            <a:xfrm>
              <a:off x="7883291" y="1189865"/>
              <a:ext cx="1247457"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200" b="1" i="0" u="none" strike="noStrike" kern="1200" cap="none" spc="0" normalizeH="0" baseline="0" noProof="0" dirty="0">
                  <a:ln>
                    <a:noFill/>
                  </a:ln>
                  <a:solidFill>
                    <a:srgbClr val="FFC000"/>
                  </a:solidFill>
                  <a:effectLst/>
                  <a:uLnTx/>
                  <a:uFillTx/>
                  <a:latin typeface="Tahoma" pitchFamily="34" charset="0"/>
                  <a:ea typeface="+mn-ea"/>
                  <a:cs typeface="+mn-cs"/>
                </a:rPr>
                <a:t>HL-LHC</a:t>
              </a:r>
            </a:p>
          </p:txBody>
        </p:sp>
      </p:grpSp>
      <p:pic>
        <p:nvPicPr>
          <p:cNvPr id="21" name="Picture 20">
            <a:extLst>
              <a:ext uri="{FF2B5EF4-FFF2-40B4-BE49-F238E27FC236}">
                <a16:creationId xmlns:a16="http://schemas.microsoft.com/office/drawing/2014/main" id="{4B448AF7-E419-4CE5-8735-48A7A9071A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089" y="4625622"/>
            <a:ext cx="3062527" cy="2200710"/>
          </a:xfrm>
          <a:prstGeom prst="rect">
            <a:avLst/>
          </a:prstGeom>
        </p:spPr>
      </p:pic>
      <p:grpSp>
        <p:nvGrpSpPr>
          <p:cNvPr id="24" name="Group 23">
            <a:extLst>
              <a:ext uri="{FF2B5EF4-FFF2-40B4-BE49-F238E27FC236}">
                <a16:creationId xmlns:a16="http://schemas.microsoft.com/office/drawing/2014/main" id="{887A2C0A-D649-48A2-AF71-03D39CE56377}"/>
              </a:ext>
            </a:extLst>
          </p:cNvPr>
          <p:cNvGrpSpPr/>
          <p:nvPr/>
        </p:nvGrpSpPr>
        <p:grpSpPr>
          <a:xfrm>
            <a:off x="2667000" y="6477000"/>
            <a:ext cx="4572000" cy="0"/>
            <a:chOff x="1143000" y="6553200"/>
            <a:chExt cx="4572000" cy="0"/>
          </a:xfrm>
        </p:grpSpPr>
        <p:cxnSp>
          <p:nvCxnSpPr>
            <p:cNvPr id="22" name="Straight Connector 21">
              <a:extLst>
                <a:ext uri="{FF2B5EF4-FFF2-40B4-BE49-F238E27FC236}">
                  <a16:creationId xmlns:a16="http://schemas.microsoft.com/office/drawing/2014/main" id="{03176083-47A9-442B-87CF-E3B21B66D53E}"/>
                </a:ext>
              </a:extLst>
            </p:cNvPr>
            <p:cNvCxnSpPr>
              <a:cxnSpLocks/>
            </p:cNvCxnSpPr>
            <p:nvPr/>
          </p:nvCxnSpPr>
          <p:spPr bwMode="auto">
            <a:xfrm>
              <a:off x="1143000" y="6553200"/>
              <a:ext cx="1524000" cy="0"/>
            </a:xfrm>
            <a:prstGeom prst="line">
              <a:avLst/>
            </a:prstGeom>
            <a:solidFill>
              <a:schemeClr val="accent1"/>
            </a:solidFill>
            <a:ln w="19050" cap="flat" cmpd="sng" algn="ctr">
              <a:solidFill>
                <a:schemeClr val="tx1"/>
              </a:solidFill>
              <a:prstDash val="solid"/>
              <a:miter lim="800000"/>
              <a:headEnd type="none" w="med" len="med"/>
              <a:tailEnd type="none" w="med" len="med"/>
            </a:ln>
            <a:effectLst/>
          </p:spPr>
        </p:cxnSp>
        <p:cxnSp>
          <p:nvCxnSpPr>
            <p:cNvPr id="25" name="Straight Connector 24">
              <a:extLst>
                <a:ext uri="{FF2B5EF4-FFF2-40B4-BE49-F238E27FC236}">
                  <a16:creationId xmlns:a16="http://schemas.microsoft.com/office/drawing/2014/main" id="{C80D8C95-3CDA-487F-B665-59ACCA58B838}"/>
                </a:ext>
              </a:extLst>
            </p:cNvPr>
            <p:cNvCxnSpPr>
              <a:cxnSpLocks/>
            </p:cNvCxnSpPr>
            <p:nvPr/>
          </p:nvCxnSpPr>
          <p:spPr bwMode="auto">
            <a:xfrm>
              <a:off x="2667000" y="6553200"/>
              <a:ext cx="1524000" cy="0"/>
            </a:xfrm>
            <a:prstGeom prst="line">
              <a:avLst/>
            </a:prstGeom>
            <a:solidFill>
              <a:schemeClr val="accent1"/>
            </a:solidFill>
            <a:ln w="19050" cap="flat" cmpd="sng" algn="ctr">
              <a:solidFill>
                <a:schemeClr val="tx1"/>
              </a:solidFill>
              <a:prstDash val="solid"/>
              <a:miter lim="800000"/>
              <a:headEnd type="none" w="med" len="med"/>
              <a:tailEnd type="none" w="med" len="med"/>
            </a:ln>
            <a:effectLst/>
          </p:spPr>
        </p:cxnSp>
        <p:cxnSp>
          <p:nvCxnSpPr>
            <p:cNvPr id="26" name="Straight Connector 25">
              <a:extLst>
                <a:ext uri="{FF2B5EF4-FFF2-40B4-BE49-F238E27FC236}">
                  <a16:creationId xmlns:a16="http://schemas.microsoft.com/office/drawing/2014/main" id="{76DE91FF-B40E-4614-9E57-7870232073FC}"/>
                </a:ext>
              </a:extLst>
            </p:cNvPr>
            <p:cNvCxnSpPr>
              <a:cxnSpLocks/>
            </p:cNvCxnSpPr>
            <p:nvPr/>
          </p:nvCxnSpPr>
          <p:spPr bwMode="auto">
            <a:xfrm>
              <a:off x="4191000" y="6553200"/>
              <a:ext cx="1524000" cy="0"/>
            </a:xfrm>
            <a:prstGeom prst="line">
              <a:avLst/>
            </a:prstGeom>
            <a:solidFill>
              <a:schemeClr val="accent1"/>
            </a:solidFill>
            <a:ln w="19050" cap="flat" cmpd="sng" algn="ctr">
              <a:solidFill>
                <a:schemeClr val="tx1"/>
              </a:solidFill>
              <a:prstDash val="solid"/>
              <a:miter lim="800000"/>
              <a:headEnd type="none" w="med" len="med"/>
              <a:tailEnd type="triangle" w="med" len="med"/>
            </a:ln>
            <a:effectLst/>
          </p:spPr>
        </p:cxnSp>
      </p:grpSp>
      <p:sp>
        <p:nvSpPr>
          <p:cNvPr id="28" name="TextBox 27">
            <a:extLst>
              <a:ext uri="{FF2B5EF4-FFF2-40B4-BE49-F238E27FC236}">
                <a16:creationId xmlns:a16="http://schemas.microsoft.com/office/drawing/2014/main" id="{2DF47F82-A855-48AE-9D29-95775EC134B5}"/>
              </a:ext>
            </a:extLst>
          </p:cNvPr>
          <p:cNvSpPr txBox="1"/>
          <p:nvPr/>
        </p:nvSpPr>
        <p:spPr>
          <a:xfrm>
            <a:off x="5638800" y="6477000"/>
            <a:ext cx="1468672"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pitchFamily="34" charset="0"/>
                <a:ea typeface="+mn-ea"/>
                <a:cs typeface="+mn-cs"/>
                <a:sym typeface="Symbol" panose="05050102010706020507" pitchFamily="18" charset="2"/>
              </a:rPr>
              <a:t>&lt;&gt; = </a:t>
            </a:r>
            <a:r>
              <a:rPr kumimoji="0" lang="en-CA" sz="2000" b="0" i="0" u="none" strike="noStrike" kern="1200" cap="none" spc="0" normalizeH="0" baseline="0" noProof="0" dirty="0">
                <a:ln>
                  <a:noFill/>
                </a:ln>
                <a:solidFill>
                  <a:srgbClr val="000000"/>
                </a:solidFill>
                <a:effectLst/>
                <a:uLnTx/>
                <a:uFillTx/>
                <a:latin typeface="Tahoma" pitchFamily="34" charset="0"/>
                <a:ea typeface="+mn-ea"/>
                <a:cs typeface="+mn-cs"/>
              </a:rPr>
              <a:t>200</a:t>
            </a:r>
          </a:p>
        </p:txBody>
      </p:sp>
      <p:sp>
        <p:nvSpPr>
          <p:cNvPr id="29" name="Freeform: Shape 28">
            <a:extLst>
              <a:ext uri="{FF2B5EF4-FFF2-40B4-BE49-F238E27FC236}">
                <a16:creationId xmlns:a16="http://schemas.microsoft.com/office/drawing/2014/main" id="{52CB29FC-0E71-4D38-B427-254133BE28EE}"/>
              </a:ext>
            </a:extLst>
          </p:cNvPr>
          <p:cNvSpPr/>
          <p:nvPr/>
        </p:nvSpPr>
        <p:spPr bwMode="auto">
          <a:xfrm>
            <a:off x="5538267" y="4613320"/>
            <a:ext cx="1548333" cy="1863680"/>
          </a:xfrm>
          <a:custGeom>
            <a:avLst/>
            <a:gdLst>
              <a:gd name="connsiteX0" fmla="*/ 0 w 1377538"/>
              <a:gd name="connsiteY0" fmla="*/ 1247374 h 1283000"/>
              <a:gd name="connsiteX1" fmla="*/ 498764 w 1377538"/>
              <a:gd name="connsiteY1" fmla="*/ 416102 h 1283000"/>
              <a:gd name="connsiteX2" fmla="*/ 665018 w 1377538"/>
              <a:gd name="connsiteY2" fmla="*/ 36091 h 1283000"/>
              <a:gd name="connsiteX3" fmla="*/ 1377538 w 1377538"/>
              <a:gd name="connsiteY3" fmla="*/ 1283000 h 1283000"/>
              <a:gd name="connsiteX4" fmla="*/ 1377538 w 1377538"/>
              <a:gd name="connsiteY4" fmla="*/ 1283000 h 128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538" h="1283000">
                <a:moveTo>
                  <a:pt x="0" y="1247374"/>
                </a:moveTo>
                <a:cubicBezTo>
                  <a:pt x="193964" y="932678"/>
                  <a:pt x="387928" y="617982"/>
                  <a:pt x="498764" y="416102"/>
                </a:cubicBezTo>
                <a:cubicBezTo>
                  <a:pt x="609600" y="214222"/>
                  <a:pt x="518556" y="-108392"/>
                  <a:pt x="665018" y="36091"/>
                </a:cubicBezTo>
                <a:cubicBezTo>
                  <a:pt x="811480" y="180574"/>
                  <a:pt x="1377538" y="1283000"/>
                  <a:pt x="1377538" y="1283000"/>
                </a:cubicBezTo>
                <a:lnTo>
                  <a:pt x="1377538" y="1283000"/>
                </a:lnTo>
              </a:path>
            </a:pathLst>
          </a:custGeom>
          <a:noFill/>
          <a:ln w="222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0" name="TextBox 29">
            <a:extLst>
              <a:ext uri="{FF2B5EF4-FFF2-40B4-BE49-F238E27FC236}">
                <a16:creationId xmlns:a16="http://schemas.microsoft.com/office/drawing/2014/main" id="{048012F4-ACC5-4925-B332-ACAB7508F186}"/>
              </a:ext>
            </a:extLst>
          </p:cNvPr>
          <p:cNvSpPr txBox="1"/>
          <p:nvPr/>
        </p:nvSpPr>
        <p:spPr>
          <a:xfrm>
            <a:off x="6172200" y="5638800"/>
            <a:ext cx="330540"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FF0000"/>
                </a:solidFill>
                <a:effectLst/>
                <a:uLnTx/>
                <a:uFillTx/>
                <a:latin typeface="Tahoma" pitchFamily="34" charset="0"/>
                <a:ea typeface="+mn-ea"/>
                <a:cs typeface="+mn-cs"/>
              </a:rPr>
              <a:t>?</a:t>
            </a:r>
          </a:p>
        </p:txBody>
      </p:sp>
      <p:cxnSp>
        <p:nvCxnSpPr>
          <p:cNvPr id="32" name="Straight Arrow Connector 31">
            <a:extLst>
              <a:ext uri="{FF2B5EF4-FFF2-40B4-BE49-F238E27FC236}">
                <a16:creationId xmlns:a16="http://schemas.microsoft.com/office/drawing/2014/main" id="{DC1C51C0-68F7-4D87-9EE6-67AAA0B091F4}"/>
              </a:ext>
            </a:extLst>
          </p:cNvPr>
          <p:cNvCxnSpPr/>
          <p:nvPr/>
        </p:nvCxnSpPr>
        <p:spPr bwMode="auto">
          <a:xfrm>
            <a:off x="2514600" y="5758911"/>
            <a:ext cx="3214927" cy="0"/>
          </a:xfrm>
          <a:prstGeom prst="straightConnector1">
            <a:avLst/>
          </a:prstGeom>
          <a:solidFill>
            <a:schemeClr val="accent1"/>
          </a:solidFill>
          <a:ln w="22225" cap="flat" cmpd="sng" algn="ctr">
            <a:solidFill>
              <a:srgbClr val="FF0000"/>
            </a:solidFill>
            <a:prstDash val="solid"/>
            <a:miter lim="800000"/>
            <a:headEnd type="none" w="med" len="med"/>
            <a:tailEnd type="triangle"/>
          </a:ln>
          <a:effectLst/>
        </p:spPr>
      </p:cxnSp>
      <p:sp>
        <p:nvSpPr>
          <p:cNvPr id="33" name="TextBox 32">
            <a:extLst>
              <a:ext uri="{FF2B5EF4-FFF2-40B4-BE49-F238E27FC236}">
                <a16:creationId xmlns:a16="http://schemas.microsoft.com/office/drawing/2014/main" id="{191AFFE6-DD5A-421F-834E-29F02062105D}"/>
              </a:ext>
            </a:extLst>
          </p:cNvPr>
          <p:cNvSpPr txBox="1"/>
          <p:nvPr/>
        </p:nvSpPr>
        <p:spPr>
          <a:xfrm>
            <a:off x="7391401" y="4957693"/>
            <a:ext cx="1628874"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FF0000"/>
                </a:solidFill>
                <a:effectLst/>
                <a:uLnTx/>
                <a:uFillTx/>
                <a:latin typeface="Tahoma" pitchFamily="34" charset="0"/>
                <a:ea typeface="+mn-ea"/>
                <a:cs typeface="+mn-cs"/>
              </a:rPr>
              <a:t>The challenge:</a:t>
            </a:r>
          </a:p>
        </p:txBody>
      </p:sp>
    </p:spTree>
    <p:extLst>
      <p:ext uri="{BB962C8B-B14F-4D97-AF65-F5344CB8AC3E}">
        <p14:creationId xmlns:p14="http://schemas.microsoft.com/office/powerpoint/2010/main" val="215017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79712" y="1700808"/>
            <a:ext cx="5112568" cy="3447098"/>
          </a:xfrm>
          <a:prstGeom prst="rect">
            <a:avLst/>
          </a:prstGeom>
          <a:solidFill>
            <a:schemeClr val="bg1">
              <a:lumMod val="85000"/>
            </a:schemeClr>
          </a:solidFill>
        </p:spPr>
        <p:txBody>
          <a:bodyPr wrap="square" rtlCol="0">
            <a:spAutoFit/>
          </a:bodyPr>
          <a:lstStyle/>
          <a:p>
            <a:endParaRPr lang="en-US" dirty="0">
              <a:solidFill>
                <a:schemeClr val="accent2"/>
              </a:solidFill>
            </a:endParaRPr>
          </a:p>
          <a:p>
            <a:pPr marL="285750" indent="-285750">
              <a:buFont typeface="Arial"/>
              <a:buChar char="•"/>
            </a:pPr>
            <a:r>
              <a:rPr lang="en-US" dirty="0">
                <a:solidFill>
                  <a:schemeClr val="accent2"/>
                </a:solidFill>
              </a:rPr>
              <a:t>CERN  </a:t>
            </a:r>
          </a:p>
          <a:p>
            <a:pPr marL="285750" indent="-285750">
              <a:buFont typeface="Arial"/>
              <a:buChar char="•"/>
            </a:pPr>
            <a:endParaRPr lang="en-US" dirty="0">
              <a:solidFill>
                <a:schemeClr val="accent2"/>
              </a:solidFill>
            </a:endParaRPr>
          </a:p>
          <a:p>
            <a:pPr marL="285750" indent="-285750">
              <a:buFont typeface="Arial"/>
              <a:buChar char="•"/>
            </a:pPr>
            <a:r>
              <a:rPr lang="en-US" dirty="0">
                <a:solidFill>
                  <a:schemeClr val="accent2"/>
                </a:solidFill>
              </a:rPr>
              <a:t>Towards the LHC and the ATLAS experiment</a:t>
            </a:r>
          </a:p>
          <a:p>
            <a:pPr marL="285750" indent="-285750">
              <a:buFont typeface="Arial"/>
              <a:buChar char="•"/>
            </a:pPr>
            <a:endParaRPr lang="en-US" dirty="0">
              <a:solidFill>
                <a:schemeClr val="accent2"/>
              </a:solidFill>
            </a:endParaRPr>
          </a:p>
          <a:p>
            <a:pPr marL="285750" indent="-285750">
              <a:buFont typeface="Arial"/>
              <a:buChar char="•"/>
            </a:pPr>
            <a:r>
              <a:rPr lang="en-US" dirty="0">
                <a:solidFill>
                  <a:schemeClr val="accent2"/>
                </a:solidFill>
              </a:rPr>
              <a:t>The future of ATLAS</a:t>
            </a:r>
          </a:p>
          <a:p>
            <a:r>
              <a:rPr lang="en-US" dirty="0">
                <a:solidFill>
                  <a:schemeClr val="accent2"/>
                </a:solidFill>
              </a:rPr>
              <a:t>  </a:t>
            </a:r>
          </a:p>
          <a:p>
            <a:pPr marL="285750" indent="-285750">
              <a:buFont typeface="Arial"/>
              <a:buChar char="•"/>
            </a:pPr>
            <a:r>
              <a:rPr lang="en-US" dirty="0">
                <a:solidFill>
                  <a:schemeClr val="accent2"/>
                </a:solidFill>
              </a:rPr>
              <a:t>Some Physics Highlights</a:t>
            </a:r>
          </a:p>
          <a:p>
            <a:endParaRPr lang="en-US" dirty="0">
              <a:solidFill>
                <a:schemeClr val="accent2"/>
              </a:solidFill>
            </a:endParaRPr>
          </a:p>
          <a:p>
            <a:pPr marL="285750" indent="-285750">
              <a:buFont typeface="Arial"/>
              <a:buChar char="•"/>
            </a:pPr>
            <a:r>
              <a:rPr lang="en-US" dirty="0">
                <a:solidFill>
                  <a:schemeClr val="accent2"/>
                </a:solidFill>
              </a:rPr>
              <a:t>The ATLAS Collaboration today</a:t>
            </a:r>
          </a:p>
          <a:p>
            <a:endParaRPr lang="en-US" dirty="0">
              <a:solidFill>
                <a:schemeClr val="accent2"/>
              </a:solidFill>
            </a:endParaRPr>
          </a:p>
          <a:p>
            <a:r>
              <a:rPr lang="en-US" dirty="0">
                <a:solidFill>
                  <a:schemeClr val="accent2"/>
                </a:solidFill>
              </a:rPr>
              <a:t>   </a:t>
            </a:r>
            <a:endParaRPr lang="en-US" sz="2000" dirty="0">
              <a:solidFill>
                <a:schemeClr val="accent2"/>
              </a:solidFill>
            </a:endParaRPr>
          </a:p>
        </p:txBody>
      </p:sp>
      <p:sp>
        <p:nvSpPr>
          <p:cNvPr id="6" name="Text Box 7"/>
          <p:cNvSpPr txBox="1">
            <a:spLocks noChangeArrowheads="1"/>
          </p:cNvSpPr>
          <p:nvPr/>
        </p:nvSpPr>
        <p:spPr bwMode="auto">
          <a:xfrm>
            <a:off x="683568" y="116632"/>
            <a:ext cx="7776864" cy="1200329"/>
          </a:xfrm>
          <a:prstGeom prst="rect">
            <a:avLst/>
          </a:prstGeom>
          <a:noFill/>
          <a:ln w="9525">
            <a:noFill/>
            <a:miter lim="800000"/>
            <a:headEnd/>
            <a:tailEnd/>
          </a:ln>
          <a:effectLst/>
        </p:spPr>
        <p:txBody>
          <a:bodyPr wrap="square">
            <a:spAutoFit/>
          </a:bodyPr>
          <a:lstStyle>
            <a:lvl1pPr>
              <a:defRPr sz="3600">
                <a:solidFill>
                  <a:schemeClr val="tx1"/>
                </a:solidFill>
                <a:latin typeface="Arial" charset="0"/>
                <a:ea typeface="ＭＳ Ｐゴシック" charset="0"/>
                <a:cs typeface="ＭＳ Ｐゴシック" charset="0"/>
              </a:defRPr>
            </a:lvl1pPr>
            <a:lvl2pPr marL="37931725" indent="-37474525">
              <a:defRPr sz="3600">
                <a:solidFill>
                  <a:schemeClr val="tx1"/>
                </a:solidFill>
                <a:latin typeface="Arial" charset="0"/>
                <a:ea typeface="ＭＳ Ｐゴシック" charset="0"/>
              </a:defRPr>
            </a:lvl2pPr>
            <a:lvl3pPr>
              <a:defRPr sz="3600">
                <a:solidFill>
                  <a:schemeClr val="tx1"/>
                </a:solidFill>
                <a:latin typeface="Arial" charset="0"/>
                <a:ea typeface="ＭＳ Ｐゴシック" charset="0"/>
              </a:defRPr>
            </a:lvl3pPr>
            <a:lvl4pPr>
              <a:defRPr sz="3600">
                <a:solidFill>
                  <a:schemeClr val="tx1"/>
                </a:solidFill>
                <a:latin typeface="Arial" charset="0"/>
                <a:ea typeface="ＭＳ Ｐゴシック" charset="0"/>
              </a:defRPr>
            </a:lvl4pPr>
            <a:lvl5pPr>
              <a:defRPr sz="3600">
                <a:solidFill>
                  <a:schemeClr val="tx1"/>
                </a:solidFill>
                <a:latin typeface="Arial" charset="0"/>
                <a:ea typeface="ＭＳ Ｐゴシック" charset="0"/>
              </a:defRPr>
            </a:lvl5pPr>
            <a:lvl6pPr marL="457200" eaLnBrk="0" fontAlgn="base" hangingPunct="0">
              <a:spcBef>
                <a:spcPct val="0"/>
              </a:spcBef>
              <a:spcAft>
                <a:spcPct val="0"/>
              </a:spcAft>
              <a:defRPr sz="3600">
                <a:solidFill>
                  <a:schemeClr val="tx1"/>
                </a:solidFill>
                <a:latin typeface="Arial" charset="0"/>
                <a:ea typeface="ＭＳ Ｐゴシック" charset="0"/>
              </a:defRPr>
            </a:lvl6pPr>
            <a:lvl7pPr marL="914400" eaLnBrk="0" fontAlgn="base" hangingPunct="0">
              <a:spcBef>
                <a:spcPct val="0"/>
              </a:spcBef>
              <a:spcAft>
                <a:spcPct val="0"/>
              </a:spcAft>
              <a:defRPr sz="3600">
                <a:solidFill>
                  <a:schemeClr val="tx1"/>
                </a:solidFill>
                <a:latin typeface="Arial" charset="0"/>
                <a:ea typeface="ＭＳ Ｐゴシック" charset="0"/>
              </a:defRPr>
            </a:lvl7pPr>
            <a:lvl8pPr marL="1371600" eaLnBrk="0" fontAlgn="base" hangingPunct="0">
              <a:spcBef>
                <a:spcPct val="0"/>
              </a:spcBef>
              <a:spcAft>
                <a:spcPct val="0"/>
              </a:spcAft>
              <a:defRPr sz="3600">
                <a:solidFill>
                  <a:schemeClr val="tx1"/>
                </a:solidFill>
                <a:latin typeface="Arial" charset="0"/>
                <a:ea typeface="ＭＳ Ｐゴシック" charset="0"/>
              </a:defRPr>
            </a:lvl8pPr>
            <a:lvl9pPr marL="1828800" eaLnBrk="0" fontAlgn="base" hangingPunct="0">
              <a:spcBef>
                <a:spcPct val="0"/>
              </a:spcBef>
              <a:spcAft>
                <a:spcPct val="0"/>
              </a:spcAft>
              <a:defRPr sz="3600">
                <a:solidFill>
                  <a:schemeClr val="tx1"/>
                </a:solidFill>
                <a:latin typeface="Arial" charset="0"/>
                <a:ea typeface="ＭＳ Ｐゴシック" charset="0"/>
              </a:defRPr>
            </a:lvl9pPr>
          </a:lstStyle>
          <a:p>
            <a:pPr algn="ctr">
              <a:defRPr/>
            </a:pPr>
            <a:r>
              <a:rPr lang="en-GB" i="1" dirty="0">
                <a:solidFill>
                  <a:srgbClr val="000090"/>
                </a:solidFill>
              </a:rPr>
              <a:t>CERN and the</a:t>
            </a:r>
          </a:p>
          <a:p>
            <a:pPr algn="ctr">
              <a:defRPr/>
            </a:pPr>
            <a:r>
              <a:rPr lang="en-GB" i="1" dirty="0">
                <a:solidFill>
                  <a:srgbClr val="000090"/>
                </a:solidFill>
              </a:rPr>
              <a:t>ATLAS Experiment </a:t>
            </a:r>
            <a:r>
              <a:rPr lang="en-GB" b="1" i="1" dirty="0">
                <a:solidFill>
                  <a:srgbClr val="000090"/>
                </a:solidFill>
              </a:rPr>
              <a:t> </a:t>
            </a:r>
          </a:p>
        </p:txBody>
      </p:sp>
    </p:spTree>
    <p:extLst>
      <p:ext uri="{BB962C8B-B14F-4D97-AF65-F5344CB8AC3E}">
        <p14:creationId xmlns:p14="http://schemas.microsoft.com/office/powerpoint/2010/main" val="2329496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B4CEA-E6C7-4498-B995-C676C71BC2A0}"/>
              </a:ext>
            </a:extLst>
          </p:cNvPr>
          <p:cNvSpPr>
            <a:spLocks noGrp="1"/>
          </p:cNvSpPr>
          <p:nvPr>
            <p:ph type="sldNum" sz="quarter" idx="12"/>
          </p:nvPr>
        </p:nvSpPr>
        <p:spPr/>
        <p:txBody>
          <a:bodyPr/>
          <a:lstStyle/>
          <a:p>
            <a:pPr defTabSz="685800" eaLnBrk="1" hangingPunct="1">
              <a:defRPr/>
            </a:pPr>
            <a:fld id="{B82728A6-F3B8-4DA2-B35F-5E9C60DB89FA}" type="slidenum">
              <a:rPr lang="en-US">
                <a:solidFill>
                  <a:srgbClr val="000000"/>
                </a:solidFill>
                <a:latin typeface="Tahoma" pitchFamily="34" charset="0"/>
                <a:ea typeface="+mn-ea"/>
                <a:cs typeface="+mn-cs"/>
              </a:rPr>
              <a:pPr defTabSz="685800" eaLnBrk="1" hangingPunct="1">
                <a:defRPr/>
              </a:pPr>
              <a:t>30</a:t>
            </a:fld>
            <a:endParaRPr lang="en-US">
              <a:solidFill>
                <a:srgbClr val="000000"/>
              </a:solidFill>
              <a:latin typeface="Tahoma" pitchFamily="34" charset="0"/>
              <a:ea typeface="+mn-ea"/>
              <a:cs typeface="+mn-cs"/>
            </a:endParaRPr>
          </a:p>
        </p:txBody>
      </p:sp>
      <p:pic>
        <p:nvPicPr>
          <p:cNvPr id="6" name="Picture 5">
            <a:extLst>
              <a:ext uri="{FF2B5EF4-FFF2-40B4-BE49-F238E27FC236}">
                <a16:creationId xmlns:a16="http://schemas.microsoft.com/office/drawing/2014/main" id="{D38AE59F-FDC0-478B-A5B5-8540D627D72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534440" y="332656"/>
            <a:ext cx="7519460" cy="5904655"/>
          </a:xfrm>
          <a:prstGeom prst="rect">
            <a:avLst/>
          </a:prstGeom>
        </p:spPr>
      </p:pic>
      <p:sp>
        <p:nvSpPr>
          <p:cNvPr id="2" name="TextBox 1">
            <a:extLst>
              <a:ext uri="{FF2B5EF4-FFF2-40B4-BE49-F238E27FC236}">
                <a16:creationId xmlns:a16="http://schemas.microsoft.com/office/drawing/2014/main" id="{983ACB82-3FE3-4E51-8569-BF0F5D3A64D3}"/>
              </a:ext>
            </a:extLst>
          </p:cNvPr>
          <p:cNvSpPr txBox="1"/>
          <p:nvPr/>
        </p:nvSpPr>
        <p:spPr>
          <a:xfrm>
            <a:off x="90100" y="1844824"/>
            <a:ext cx="1433406" cy="1200329"/>
          </a:xfrm>
          <a:prstGeom prst="rect">
            <a:avLst/>
          </a:prstGeom>
          <a:noFill/>
        </p:spPr>
        <p:txBody>
          <a:bodyPr wrap="none" rtlCol="0">
            <a:spAutoFit/>
          </a:bodyPr>
          <a:lstStyle/>
          <a:p>
            <a:pPr defTabSz="685800" eaLnBrk="1" hangingPunct="1"/>
            <a:r>
              <a:rPr lang="en-CA" sz="1200" b="1" dirty="0">
                <a:solidFill>
                  <a:srgbClr val="000000"/>
                </a:solidFill>
                <a:latin typeface="Tahoma" pitchFamily="34" charset="0"/>
                <a:ea typeface="+mn-ea"/>
                <a:cs typeface="+mn-cs"/>
              </a:rPr>
              <a:t>Simulated Z</a:t>
            </a:r>
            <a:r>
              <a:rPr lang="en-CA" sz="1200" b="1" dirty="0">
                <a:solidFill>
                  <a:srgbClr val="000000"/>
                </a:solidFill>
                <a:latin typeface="Tahoma" pitchFamily="34" charset="0"/>
                <a:ea typeface="+mn-ea"/>
                <a:cs typeface="+mn-cs"/>
                <a:sym typeface="Symbol" panose="05050102010706020507" pitchFamily="18" charset="2"/>
              </a:rPr>
              <a:t></a:t>
            </a:r>
          </a:p>
          <a:p>
            <a:pPr defTabSz="685800" eaLnBrk="1" hangingPunct="1"/>
            <a:r>
              <a:rPr lang="en-CA" sz="1200" b="1" dirty="0">
                <a:solidFill>
                  <a:srgbClr val="000000"/>
                </a:solidFill>
                <a:latin typeface="Tahoma" pitchFamily="34" charset="0"/>
                <a:ea typeface="+mn-ea"/>
                <a:cs typeface="+mn-cs"/>
                <a:sym typeface="Symbol" panose="05050102010706020507" pitchFamily="18" charset="2"/>
              </a:rPr>
              <a:t>        =2</a:t>
            </a:r>
          </a:p>
          <a:p>
            <a:pPr defTabSz="685800" eaLnBrk="1" hangingPunct="1"/>
            <a:r>
              <a:rPr lang="en-CA" sz="1200" b="1" dirty="0">
                <a:solidFill>
                  <a:srgbClr val="000000"/>
                </a:solidFill>
                <a:latin typeface="Tahoma" pitchFamily="34" charset="0"/>
                <a:ea typeface="+mn-ea"/>
                <a:cs typeface="+mn-cs"/>
                <a:sym typeface="Symbol" panose="05050102010706020507" pitchFamily="18" charset="2"/>
              </a:rPr>
              <a:t>        =50</a:t>
            </a:r>
          </a:p>
          <a:p>
            <a:pPr defTabSz="685800" eaLnBrk="1" hangingPunct="1"/>
            <a:r>
              <a:rPr lang="en-CA" sz="1200" b="1" dirty="0">
                <a:solidFill>
                  <a:srgbClr val="000000"/>
                </a:solidFill>
                <a:latin typeface="Tahoma" pitchFamily="34" charset="0"/>
                <a:ea typeface="+mn-ea"/>
                <a:cs typeface="+mn-cs"/>
                <a:sym typeface="Symbol" panose="05050102010706020507" pitchFamily="18" charset="2"/>
              </a:rPr>
              <a:t>        =140</a:t>
            </a:r>
            <a:endParaRPr lang="en-CA" sz="1200" b="1" dirty="0">
              <a:solidFill>
                <a:srgbClr val="000000"/>
              </a:solidFill>
              <a:latin typeface="Tahoma" pitchFamily="34" charset="0"/>
              <a:ea typeface="+mn-ea"/>
              <a:cs typeface="+mn-cs"/>
            </a:endParaRPr>
          </a:p>
          <a:p>
            <a:pPr defTabSz="685800" eaLnBrk="1" hangingPunct="1"/>
            <a:endParaRPr lang="en-CA" sz="1200" b="1" dirty="0">
              <a:solidFill>
                <a:srgbClr val="000000"/>
              </a:solidFill>
              <a:latin typeface="Tahoma" pitchFamily="34" charset="0"/>
              <a:ea typeface="+mn-ea"/>
              <a:cs typeface="+mn-cs"/>
            </a:endParaRPr>
          </a:p>
          <a:p>
            <a:pPr defTabSz="685800" eaLnBrk="1" hangingPunct="1"/>
            <a:endParaRPr lang="en-CA" sz="1200" b="1" dirty="0">
              <a:solidFill>
                <a:srgbClr val="000000"/>
              </a:solidFill>
              <a:latin typeface="Tahoma" pitchFamily="34" charset="0"/>
              <a:ea typeface="+mn-ea"/>
              <a:cs typeface="+mn-cs"/>
            </a:endParaRPr>
          </a:p>
        </p:txBody>
      </p:sp>
    </p:spTree>
    <p:extLst>
      <p:ext uri="{BB962C8B-B14F-4D97-AF65-F5344CB8AC3E}">
        <p14:creationId xmlns:p14="http://schemas.microsoft.com/office/powerpoint/2010/main" val="1324197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9BAB4-7BE9-42BE-B00B-E9071C4ADC82}"/>
              </a:ext>
            </a:extLst>
          </p:cNvPr>
          <p:cNvSpPr>
            <a:spLocks noGrp="1"/>
          </p:cNvSpPr>
          <p:nvPr>
            <p:ph type="title"/>
          </p:nvPr>
        </p:nvSpPr>
        <p:spPr>
          <a:xfrm>
            <a:off x="268560" y="228600"/>
            <a:ext cx="7543800" cy="685800"/>
          </a:xfrm>
        </p:spPr>
        <p:txBody>
          <a:bodyPr/>
          <a:lstStyle/>
          <a:p>
            <a:r>
              <a:rPr lang="en-CA" sz="3200" dirty="0"/>
              <a:t>LS2 – activities</a:t>
            </a:r>
          </a:p>
        </p:txBody>
      </p:sp>
      <p:sp>
        <p:nvSpPr>
          <p:cNvPr id="3" name="Slide Number Placeholder 2">
            <a:extLst>
              <a:ext uri="{FF2B5EF4-FFF2-40B4-BE49-F238E27FC236}">
                <a16:creationId xmlns:a16="http://schemas.microsoft.com/office/drawing/2014/main" id="{4B7F9676-EE15-4F41-A188-45E939ADCA8E}"/>
              </a:ext>
            </a:extLst>
          </p:cNvPr>
          <p:cNvSpPr>
            <a:spLocks noGrp="1"/>
          </p:cNvSpPr>
          <p:nvPr>
            <p:ph type="sldNum" sz="quarter" idx="12"/>
          </p:nvPr>
        </p:nvSpPr>
        <p:spPr/>
        <p:txBody>
          <a:bodyPr/>
          <a:lstStyle/>
          <a:p>
            <a:pPr defTabSz="685800" eaLnBrk="1" hangingPunct="1">
              <a:defRPr/>
            </a:pPr>
            <a:fld id="{90482D5E-455F-4239-85D4-BD8C48AC3E0D}" type="slidenum">
              <a:rPr lang="en-US">
                <a:solidFill>
                  <a:srgbClr val="000000"/>
                </a:solidFill>
                <a:latin typeface="Tahoma" pitchFamily="34" charset="0"/>
                <a:ea typeface="+mn-ea"/>
                <a:cs typeface="+mn-cs"/>
              </a:rPr>
              <a:pPr defTabSz="685800" eaLnBrk="1" hangingPunct="1">
                <a:defRPr/>
              </a:pPr>
              <a:t>31</a:t>
            </a:fld>
            <a:endParaRPr lang="en-US">
              <a:solidFill>
                <a:srgbClr val="000000"/>
              </a:solidFill>
              <a:latin typeface="Tahoma" pitchFamily="34" charset="0"/>
              <a:ea typeface="+mn-ea"/>
              <a:cs typeface="+mn-cs"/>
            </a:endParaRPr>
          </a:p>
        </p:txBody>
      </p:sp>
      <p:grpSp>
        <p:nvGrpSpPr>
          <p:cNvPr id="12" name="Group 11">
            <a:extLst>
              <a:ext uri="{FF2B5EF4-FFF2-40B4-BE49-F238E27FC236}">
                <a16:creationId xmlns:a16="http://schemas.microsoft.com/office/drawing/2014/main" id="{06E2C920-C0D1-4529-B69E-27D93876F0BB}"/>
              </a:ext>
            </a:extLst>
          </p:cNvPr>
          <p:cNvGrpSpPr>
            <a:grpSpLocks noChangeAspect="1"/>
          </p:cNvGrpSpPr>
          <p:nvPr/>
        </p:nvGrpSpPr>
        <p:grpSpPr>
          <a:xfrm>
            <a:off x="135130" y="1720526"/>
            <a:ext cx="3952664" cy="2026871"/>
            <a:chOff x="292382" y="1547978"/>
            <a:chExt cx="7077075" cy="3629025"/>
          </a:xfrm>
        </p:grpSpPr>
        <p:pic>
          <p:nvPicPr>
            <p:cNvPr id="10" name="Picture 9">
              <a:extLst>
                <a:ext uri="{FF2B5EF4-FFF2-40B4-BE49-F238E27FC236}">
                  <a16:creationId xmlns:a16="http://schemas.microsoft.com/office/drawing/2014/main" id="{3AAB8E76-9DB1-483D-865C-7B8AB73A9563}"/>
                </a:ext>
              </a:extLst>
            </p:cNvPr>
            <p:cNvPicPr>
              <a:picLocks noChangeAspect="1"/>
            </p:cNvPicPr>
            <p:nvPr/>
          </p:nvPicPr>
          <p:blipFill>
            <a:blip r:embed="rId3"/>
            <a:stretch>
              <a:fillRect/>
            </a:stretch>
          </p:blipFill>
          <p:spPr>
            <a:xfrm>
              <a:off x="292382" y="1547978"/>
              <a:ext cx="7077075" cy="3629025"/>
            </a:xfrm>
            <a:prstGeom prst="rect">
              <a:avLst/>
            </a:prstGeom>
          </p:spPr>
        </p:pic>
        <p:sp>
          <p:nvSpPr>
            <p:cNvPr id="11" name="TextBox 10">
              <a:extLst>
                <a:ext uri="{FF2B5EF4-FFF2-40B4-BE49-F238E27FC236}">
                  <a16:creationId xmlns:a16="http://schemas.microsoft.com/office/drawing/2014/main" id="{8EA1D61C-3EBB-40AF-B574-2EDD06217ABC}"/>
                </a:ext>
              </a:extLst>
            </p:cNvPr>
            <p:cNvSpPr txBox="1"/>
            <p:nvPr/>
          </p:nvSpPr>
          <p:spPr>
            <a:xfrm rot="19993927">
              <a:off x="858908" y="3057031"/>
              <a:ext cx="5859104" cy="743931"/>
            </a:xfrm>
            <a:prstGeom prst="rect">
              <a:avLst/>
            </a:prstGeom>
            <a:noFill/>
          </p:spPr>
          <p:txBody>
            <a:bodyPr wrap="square" rtlCol="0">
              <a:spAutoFit/>
            </a:bodyPr>
            <a:lstStyle/>
            <a:p>
              <a:pPr defTabSz="685800" eaLnBrk="1" hangingPunct="1"/>
              <a:r>
                <a:rPr lang="en-CA" sz="2100" dirty="0">
                  <a:solidFill>
                    <a:srgbClr val="000000"/>
                  </a:solidFill>
                  <a:latin typeface="Tahoma" pitchFamily="34" charset="0"/>
                  <a:ea typeface="+mn-ea"/>
                  <a:cs typeface="+mn-cs"/>
                </a:rPr>
                <a:t>Release 22 preparations</a:t>
              </a:r>
            </a:p>
          </p:txBody>
        </p:sp>
      </p:grpSp>
      <p:grpSp>
        <p:nvGrpSpPr>
          <p:cNvPr id="15" name="Group 14">
            <a:extLst>
              <a:ext uri="{FF2B5EF4-FFF2-40B4-BE49-F238E27FC236}">
                <a16:creationId xmlns:a16="http://schemas.microsoft.com/office/drawing/2014/main" id="{AA23EAFD-C3C8-4C6F-9E66-8090CD8EE695}"/>
              </a:ext>
            </a:extLst>
          </p:cNvPr>
          <p:cNvGrpSpPr>
            <a:grpSpLocks noChangeAspect="1"/>
          </p:cNvGrpSpPr>
          <p:nvPr/>
        </p:nvGrpSpPr>
        <p:grpSpPr>
          <a:xfrm>
            <a:off x="4256156" y="962312"/>
            <a:ext cx="2091726" cy="3479811"/>
            <a:chOff x="4433887" y="1181100"/>
            <a:chExt cx="3324225" cy="5530204"/>
          </a:xfrm>
        </p:grpSpPr>
        <p:pic>
          <p:nvPicPr>
            <p:cNvPr id="13" name="Picture 12">
              <a:extLst>
                <a:ext uri="{FF2B5EF4-FFF2-40B4-BE49-F238E27FC236}">
                  <a16:creationId xmlns:a16="http://schemas.microsoft.com/office/drawing/2014/main" id="{EAE7A9AE-CCF2-43AC-BC7C-52127A57D2AC}"/>
                </a:ext>
              </a:extLst>
            </p:cNvPr>
            <p:cNvPicPr>
              <a:picLocks noChangeAspect="1"/>
            </p:cNvPicPr>
            <p:nvPr/>
          </p:nvPicPr>
          <p:blipFill>
            <a:blip r:embed="rId4"/>
            <a:stretch>
              <a:fillRect/>
            </a:stretch>
          </p:blipFill>
          <p:spPr>
            <a:xfrm>
              <a:off x="4433887" y="1181100"/>
              <a:ext cx="3324225" cy="4495800"/>
            </a:xfrm>
            <a:prstGeom prst="rect">
              <a:avLst/>
            </a:prstGeom>
          </p:spPr>
        </p:pic>
        <p:sp>
          <p:nvSpPr>
            <p:cNvPr id="14" name="TextBox 13">
              <a:extLst>
                <a:ext uri="{FF2B5EF4-FFF2-40B4-BE49-F238E27FC236}">
                  <a16:creationId xmlns:a16="http://schemas.microsoft.com/office/drawing/2014/main" id="{5B44EF2E-EBC6-46DA-80F8-8C2F60CD619C}"/>
                </a:ext>
              </a:extLst>
            </p:cNvPr>
            <p:cNvSpPr txBox="1"/>
            <p:nvPr/>
          </p:nvSpPr>
          <p:spPr>
            <a:xfrm>
              <a:off x="4742170" y="3996652"/>
              <a:ext cx="1981677" cy="2714652"/>
            </a:xfrm>
            <a:prstGeom prst="rect">
              <a:avLst/>
            </a:prstGeom>
            <a:noFill/>
          </p:spPr>
          <p:txBody>
            <a:bodyPr wrap="square" rtlCol="0">
              <a:spAutoFit/>
            </a:bodyPr>
            <a:lstStyle/>
            <a:p>
              <a:pPr defTabSz="685800" eaLnBrk="1" hangingPunct="1"/>
              <a:r>
                <a:rPr lang="en-CA" sz="2100" dirty="0">
                  <a:solidFill>
                    <a:srgbClr val="FFFFFF"/>
                  </a:solidFill>
                  <a:latin typeface="Tahoma" pitchFamily="34" charset="0"/>
                  <a:ea typeface="+mn-ea"/>
                  <a:cs typeface="+mn-cs"/>
                </a:rPr>
                <a:t>New core routers for TDAQ</a:t>
              </a:r>
            </a:p>
          </p:txBody>
        </p:sp>
      </p:grpSp>
      <p:grpSp>
        <p:nvGrpSpPr>
          <p:cNvPr id="17" name="Group 16">
            <a:extLst>
              <a:ext uri="{FF2B5EF4-FFF2-40B4-BE49-F238E27FC236}">
                <a16:creationId xmlns:a16="http://schemas.microsoft.com/office/drawing/2014/main" id="{5ACDAEEE-8608-4000-88D7-4CC501112C2A}"/>
              </a:ext>
            </a:extLst>
          </p:cNvPr>
          <p:cNvGrpSpPr/>
          <p:nvPr/>
        </p:nvGrpSpPr>
        <p:grpSpPr>
          <a:xfrm>
            <a:off x="6455569" y="905111"/>
            <a:ext cx="2557463" cy="1435450"/>
            <a:chOff x="7880493" y="765479"/>
            <a:chExt cx="3409950" cy="1913933"/>
          </a:xfrm>
        </p:grpSpPr>
        <p:pic>
          <p:nvPicPr>
            <p:cNvPr id="9" name="Picture 8">
              <a:extLst>
                <a:ext uri="{FF2B5EF4-FFF2-40B4-BE49-F238E27FC236}">
                  <a16:creationId xmlns:a16="http://schemas.microsoft.com/office/drawing/2014/main" id="{C65AB659-4E15-433B-9F66-BAF57DB99C77}"/>
                </a:ext>
              </a:extLst>
            </p:cNvPr>
            <p:cNvPicPr>
              <a:picLocks noChangeAspect="1"/>
            </p:cNvPicPr>
            <p:nvPr/>
          </p:nvPicPr>
          <p:blipFill>
            <a:blip r:embed="rId5"/>
            <a:stretch>
              <a:fillRect/>
            </a:stretch>
          </p:blipFill>
          <p:spPr>
            <a:xfrm>
              <a:off x="7880493" y="765479"/>
              <a:ext cx="3409950" cy="1876425"/>
            </a:xfrm>
            <a:prstGeom prst="rect">
              <a:avLst/>
            </a:prstGeom>
          </p:spPr>
        </p:pic>
        <p:sp>
          <p:nvSpPr>
            <p:cNvPr id="5" name="TextBox 4">
              <a:extLst>
                <a:ext uri="{FF2B5EF4-FFF2-40B4-BE49-F238E27FC236}">
                  <a16:creationId xmlns:a16="http://schemas.microsoft.com/office/drawing/2014/main" id="{F422EE13-BC70-456A-AC41-401162C835A3}"/>
                </a:ext>
              </a:extLst>
            </p:cNvPr>
            <p:cNvSpPr txBox="1"/>
            <p:nvPr/>
          </p:nvSpPr>
          <p:spPr>
            <a:xfrm>
              <a:off x="7955096" y="1940748"/>
              <a:ext cx="3322505" cy="738664"/>
            </a:xfrm>
            <a:prstGeom prst="rect">
              <a:avLst/>
            </a:prstGeom>
            <a:noFill/>
          </p:spPr>
          <p:txBody>
            <a:bodyPr wrap="square" rtlCol="0">
              <a:spAutoFit/>
            </a:bodyPr>
            <a:lstStyle/>
            <a:p>
              <a:pPr defTabSz="685800" eaLnBrk="1" hangingPunct="1"/>
              <a:r>
                <a:rPr lang="en-CA" sz="1200" dirty="0" err="1">
                  <a:solidFill>
                    <a:srgbClr val="FFFFFF"/>
                  </a:solidFill>
                  <a:latin typeface="Tahoma" pitchFamily="34" charset="0"/>
                  <a:ea typeface="+mn-ea"/>
                  <a:cs typeface="+mn-cs"/>
                </a:rPr>
                <a:t>LAr</a:t>
              </a:r>
              <a:r>
                <a:rPr lang="en-CA" sz="1200" dirty="0">
                  <a:solidFill>
                    <a:srgbClr val="FFFFFF"/>
                  </a:solidFill>
                  <a:latin typeface="Tahoma" pitchFamily="34" charset="0"/>
                  <a:ea typeface="+mn-ea"/>
                  <a:cs typeface="+mn-cs"/>
                </a:rPr>
                <a:t>: change</a:t>
              </a:r>
              <a:r>
                <a:rPr lang="en-US" sz="1200" kern="0" dirty="0">
                  <a:solidFill>
                    <a:srgbClr val="FFFFFF"/>
                  </a:solidFill>
                  <a:latin typeface="Arial" panose="020B0604020202020204" pitchFamily="34" charset="0"/>
                  <a:ea typeface="+mn-ea"/>
                  <a:cs typeface="+mn-cs"/>
                </a:rPr>
                <a:t> cooling pipes of frontend crates</a:t>
              </a:r>
              <a:r>
                <a:rPr lang="en-CA" dirty="0">
                  <a:solidFill>
                    <a:srgbClr val="FFFFFF"/>
                  </a:solidFill>
                  <a:latin typeface="Tahoma" pitchFamily="34" charset="0"/>
                  <a:ea typeface="+mn-ea"/>
                  <a:cs typeface="+mn-cs"/>
                </a:rPr>
                <a:t> </a:t>
              </a:r>
            </a:p>
          </p:txBody>
        </p:sp>
      </p:grpSp>
      <p:grpSp>
        <p:nvGrpSpPr>
          <p:cNvPr id="20" name="Group 19">
            <a:extLst>
              <a:ext uri="{FF2B5EF4-FFF2-40B4-BE49-F238E27FC236}">
                <a16:creationId xmlns:a16="http://schemas.microsoft.com/office/drawing/2014/main" id="{9F90796D-28D7-4B34-B60C-97DD2E560EEE}"/>
              </a:ext>
            </a:extLst>
          </p:cNvPr>
          <p:cNvGrpSpPr/>
          <p:nvPr/>
        </p:nvGrpSpPr>
        <p:grpSpPr>
          <a:xfrm>
            <a:off x="6533331" y="3008064"/>
            <a:ext cx="2143125" cy="2293144"/>
            <a:chOff x="9253525" y="1882852"/>
            <a:chExt cx="2857500" cy="3057525"/>
          </a:xfrm>
        </p:grpSpPr>
        <p:pic>
          <p:nvPicPr>
            <p:cNvPr id="18" name="Picture 17">
              <a:extLst>
                <a:ext uri="{FF2B5EF4-FFF2-40B4-BE49-F238E27FC236}">
                  <a16:creationId xmlns:a16="http://schemas.microsoft.com/office/drawing/2014/main" id="{84D74038-82F6-4CE9-BFD3-7428C5C6EE59}"/>
                </a:ext>
              </a:extLst>
            </p:cNvPr>
            <p:cNvPicPr>
              <a:picLocks noChangeAspect="1"/>
            </p:cNvPicPr>
            <p:nvPr/>
          </p:nvPicPr>
          <p:blipFill>
            <a:blip r:embed="rId6"/>
            <a:stretch>
              <a:fillRect/>
            </a:stretch>
          </p:blipFill>
          <p:spPr>
            <a:xfrm>
              <a:off x="9253525" y="1882852"/>
              <a:ext cx="2857500" cy="3057525"/>
            </a:xfrm>
            <a:prstGeom prst="rect">
              <a:avLst/>
            </a:prstGeom>
          </p:spPr>
        </p:pic>
        <p:sp>
          <p:nvSpPr>
            <p:cNvPr id="19" name="TextBox 18">
              <a:extLst>
                <a:ext uri="{FF2B5EF4-FFF2-40B4-BE49-F238E27FC236}">
                  <a16:creationId xmlns:a16="http://schemas.microsoft.com/office/drawing/2014/main" id="{C734CE61-6417-4E7A-93CC-746E9B116393}"/>
                </a:ext>
              </a:extLst>
            </p:cNvPr>
            <p:cNvSpPr txBox="1"/>
            <p:nvPr/>
          </p:nvSpPr>
          <p:spPr>
            <a:xfrm>
              <a:off x="10333361" y="3251723"/>
              <a:ext cx="1109705" cy="492443"/>
            </a:xfrm>
            <a:prstGeom prst="rect">
              <a:avLst/>
            </a:prstGeom>
            <a:noFill/>
          </p:spPr>
          <p:txBody>
            <a:bodyPr wrap="none" rtlCol="0">
              <a:spAutoFit/>
            </a:bodyPr>
            <a:lstStyle/>
            <a:p>
              <a:pPr defTabSz="685800" eaLnBrk="1" hangingPunct="1"/>
              <a:r>
                <a:rPr lang="en-CA" dirty="0">
                  <a:solidFill>
                    <a:srgbClr val="FFFFFF"/>
                  </a:solidFill>
                  <a:latin typeface="Tahoma" pitchFamily="34" charset="0"/>
                  <a:ea typeface="+mn-ea"/>
                  <a:cs typeface="+mn-cs"/>
                </a:rPr>
                <a:t>LUCID</a:t>
              </a:r>
            </a:p>
          </p:txBody>
        </p:sp>
      </p:grpSp>
      <p:grpSp>
        <p:nvGrpSpPr>
          <p:cNvPr id="22" name="Group 21">
            <a:extLst>
              <a:ext uri="{FF2B5EF4-FFF2-40B4-BE49-F238E27FC236}">
                <a16:creationId xmlns:a16="http://schemas.microsoft.com/office/drawing/2014/main" id="{3FAC28EF-6A40-4FC7-BC4D-CFEEF999C568}"/>
              </a:ext>
            </a:extLst>
          </p:cNvPr>
          <p:cNvGrpSpPr/>
          <p:nvPr/>
        </p:nvGrpSpPr>
        <p:grpSpPr>
          <a:xfrm>
            <a:off x="1331640" y="3853756"/>
            <a:ext cx="2136521" cy="2146994"/>
            <a:chOff x="2935937" y="3995341"/>
            <a:chExt cx="2848695" cy="2862659"/>
          </a:xfrm>
        </p:grpSpPr>
        <p:pic>
          <p:nvPicPr>
            <p:cNvPr id="21" name="Picture 20">
              <a:extLst>
                <a:ext uri="{FF2B5EF4-FFF2-40B4-BE49-F238E27FC236}">
                  <a16:creationId xmlns:a16="http://schemas.microsoft.com/office/drawing/2014/main" id="{56FDD8CF-7B43-45FB-8ED9-FCF9D49F3B13}"/>
                </a:ext>
              </a:extLst>
            </p:cNvPr>
            <p:cNvPicPr>
              <a:picLocks noChangeAspect="1"/>
            </p:cNvPicPr>
            <p:nvPr/>
          </p:nvPicPr>
          <p:blipFill>
            <a:blip r:embed="rId7"/>
            <a:stretch>
              <a:fillRect/>
            </a:stretch>
          </p:blipFill>
          <p:spPr>
            <a:xfrm>
              <a:off x="2935937" y="3995341"/>
              <a:ext cx="2848695" cy="2862659"/>
            </a:xfrm>
            <a:prstGeom prst="rect">
              <a:avLst/>
            </a:prstGeom>
          </p:spPr>
        </p:pic>
        <p:sp>
          <p:nvSpPr>
            <p:cNvPr id="6" name="TextBox 5">
              <a:extLst>
                <a:ext uri="{FF2B5EF4-FFF2-40B4-BE49-F238E27FC236}">
                  <a16:creationId xmlns:a16="http://schemas.microsoft.com/office/drawing/2014/main" id="{2E7B52D7-7324-4B63-A254-1D2F33F45341}"/>
                </a:ext>
              </a:extLst>
            </p:cNvPr>
            <p:cNvSpPr txBox="1"/>
            <p:nvPr/>
          </p:nvSpPr>
          <p:spPr>
            <a:xfrm>
              <a:off x="3657600" y="5525869"/>
              <a:ext cx="1796134" cy="677108"/>
            </a:xfrm>
            <a:prstGeom prst="rect">
              <a:avLst/>
            </a:prstGeom>
            <a:noFill/>
          </p:spPr>
          <p:txBody>
            <a:bodyPr wrap="none" rtlCol="0">
              <a:spAutoFit/>
            </a:bodyPr>
            <a:lstStyle/>
            <a:p>
              <a:pPr defTabSz="685800" eaLnBrk="1" hangingPunct="1"/>
              <a:r>
                <a:rPr lang="en-CA" sz="1350" dirty="0">
                  <a:solidFill>
                    <a:srgbClr val="000000"/>
                  </a:solidFill>
                  <a:latin typeface="Tahoma" pitchFamily="34" charset="0"/>
                  <a:ea typeface="+mn-ea"/>
                  <a:cs typeface="+mn-cs"/>
                </a:rPr>
                <a:t>New MBTS &amp;</a:t>
              </a:r>
            </a:p>
            <a:p>
              <a:pPr defTabSz="685800" eaLnBrk="1" hangingPunct="1"/>
              <a:r>
                <a:rPr lang="en-CA" sz="1350" dirty="0">
                  <a:solidFill>
                    <a:srgbClr val="000000"/>
                  </a:solidFill>
                  <a:latin typeface="Tahoma" pitchFamily="34" charset="0"/>
                  <a:ea typeface="+mn-ea"/>
                  <a:cs typeface="+mn-cs"/>
                </a:rPr>
                <a:t>crack counters </a:t>
              </a:r>
            </a:p>
          </p:txBody>
        </p:sp>
      </p:grpSp>
      <p:grpSp>
        <p:nvGrpSpPr>
          <p:cNvPr id="16" name="Group 15">
            <a:extLst>
              <a:ext uri="{FF2B5EF4-FFF2-40B4-BE49-F238E27FC236}">
                <a16:creationId xmlns:a16="http://schemas.microsoft.com/office/drawing/2014/main" id="{81D2860E-1628-4B42-BFBD-1C34E2BDBDC7}"/>
              </a:ext>
            </a:extLst>
          </p:cNvPr>
          <p:cNvGrpSpPr>
            <a:grpSpLocks noChangeAspect="1"/>
          </p:cNvGrpSpPr>
          <p:nvPr/>
        </p:nvGrpSpPr>
        <p:grpSpPr>
          <a:xfrm>
            <a:off x="3635896" y="3933056"/>
            <a:ext cx="2572624" cy="1828800"/>
            <a:chOff x="7449831" y="2900065"/>
            <a:chExt cx="4381500" cy="3114675"/>
          </a:xfrm>
        </p:grpSpPr>
        <p:pic>
          <p:nvPicPr>
            <p:cNvPr id="7" name="Picture 6">
              <a:extLst>
                <a:ext uri="{FF2B5EF4-FFF2-40B4-BE49-F238E27FC236}">
                  <a16:creationId xmlns:a16="http://schemas.microsoft.com/office/drawing/2014/main" id="{00965AD9-E541-44EB-A1F7-DBCE213F76ED}"/>
                </a:ext>
              </a:extLst>
            </p:cNvPr>
            <p:cNvPicPr>
              <a:picLocks noChangeAspect="1"/>
            </p:cNvPicPr>
            <p:nvPr/>
          </p:nvPicPr>
          <p:blipFill>
            <a:blip r:embed="rId8"/>
            <a:stretch>
              <a:fillRect/>
            </a:stretch>
          </p:blipFill>
          <p:spPr>
            <a:xfrm>
              <a:off x="7449831" y="2900065"/>
              <a:ext cx="4381500" cy="3114675"/>
            </a:xfrm>
            <a:prstGeom prst="rect">
              <a:avLst/>
            </a:prstGeom>
          </p:spPr>
        </p:pic>
        <p:sp>
          <p:nvSpPr>
            <p:cNvPr id="8" name="TextBox 7">
              <a:extLst>
                <a:ext uri="{FF2B5EF4-FFF2-40B4-BE49-F238E27FC236}">
                  <a16:creationId xmlns:a16="http://schemas.microsoft.com/office/drawing/2014/main" id="{12C7D259-92E5-471C-890F-9D86AA8DDEBD}"/>
                </a:ext>
              </a:extLst>
            </p:cNvPr>
            <p:cNvSpPr txBox="1"/>
            <p:nvPr/>
          </p:nvSpPr>
          <p:spPr>
            <a:xfrm>
              <a:off x="7920496" y="3329283"/>
              <a:ext cx="2980411" cy="511077"/>
            </a:xfrm>
            <a:prstGeom prst="rect">
              <a:avLst/>
            </a:prstGeom>
            <a:noFill/>
          </p:spPr>
          <p:txBody>
            <a:bodyPr wrap="none" rtlCol="0">
              <a:spAutoFit/>
            </a:bodyPr>
            <a:lstStyle/>
            <a:p>
              <a:pPr defTabSz="685800" eaLnBrk="1" hangingPunct="1"/>
              <a:r>
                <a:rPr lang="en-CA" sz="1350" dirty="0">
                  <a:solidFill>
                    <a:srgbClr val="000000"/>
                  </a:solidFill>
                  <a:latin typeface="Tahoma" pitchFamily="34" charset="0"/>
                  <a:ea typeface="+mn-ea"/>
                  <a:cs typeface="+mn-cs"/>
                </a:rPr>
                <a:t>RPC gas leak repairs</a:t>
              </a:r>
            </a:p>
          </p:txBody>
        </p:sp>
      </p:grpSp>
    </p:spTree>
    <p:extLst>
      <p:ext uri="{BB962C8B-B14F-4D97-AF65-F5344CB8AC3E}">
        <p14:creationId xmlns:p14="http://schemas.microsoft.com/office/powerpoint/2010/main" val="2367740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pasted-image.png" descr="pasted-image.png"/>
          <p:cNvPicPr>
            <a:picLocks noChangeAspect="1"/>
          </p:cNvPicPr>
          <p:nvPr/>
        </p:nvPicPr>
        <p:blipFill rotWithShape="1">
          <a:blip r:embed="rId2"/>
          <a:srcRect t="27014" r="42843"/>
          <a:stretch/>
        </p:blipFill>
        <p:spPr>
          <a:xfrm>
            <a:off x="35496" y="692696"/>
            <a:ext cx="3960440" cy="3135709"/>
          </a:xfrm>
          <a:prstGeom prst="rect">
            <a:avLst/>
          </a:prstGeom>
          <a:ln w="12700"/>
        </p:spPr>
      </p:pic>
      <p:sp>
        <p:nvSpPr>
          <p:cNvPr id="7" name="TextBox 6"/>
          <p:cNvSpPr txBox="1"/>
          <p:nvPr/>
        </p:nvSpPr>
        <p:spPr>
          <a:xfrm>
            <a:off x="1115616" y="116632"/>
            <a:ext cx="6930077" cy="523220"/>
          </a:xfrm>
          <a:prstGeom prst="rect">
            <a:avLst/>
          </a:prstGeom>
          <a:noFill/>
        </p:spPr>
        <p:txBody>
          <a:bodyPr wrap="none" rtlCol="0">
            <a:spAutoFit/>
          </a:bodyPr>
          <a:lstStyle/>
          <a:p>
            <a:r>
              <a:rPr lang="en-US" sz="2800" dirty="0">
                <a:solidFill>
                  <a:srgbClr val="000090"/>
                </a:solidFill>
              </a:rPr>
              <a:t>Largest Phase-I project: New Small Wheel </a:t>
            </a:r>
          </a:p>
        </p:txBody>
      </p:sp>
      <p:sp>
        <p:nvSpPr>
          <p:cNvPr id="2" name="TextBox 1"/>
          <p:cNvSpPr txBox="1"/>
          <p:nvPr/>
        </p:nvSpPr>
        <p:spPr>
          <a:xfrm>
            <a:off x="3995936" y="1628800"/>
            <a:ext cx="1480281" cy="369332"/>
          </a:xfrm>
          <a:prstGeom prst="rect">
            <a:avLst/>
          </a:prstGeom>
          <a:noFill/>
          <a:ln>
            <a:solidFill>
              <a:srgbClr val="FF0000"/>
            </a:solidFill>
          </a:ln>
        </p:spPr>
        <p:txBody>
          <a:bodyPr wrap="none" rtlCol="0">
            <a:spAutoFit/>
          </a:bodyPr>
          <a:lstStyle/>
          <a:p>
            <a:r>
              <a:rPr lang="en-US" dirty="0">
                <a:solidFill>
                  <a:srgbClr val="FF0000"/>
                </a:solidFill>
              </a:rPr>
              <a:t>Small Wheel</a:t>
            </a:r>
          </a:p>
        </p:txBody>
      </p:sp>
      <p:pic>
        <p:nvPicPr>
          <p:cNvPr id="3" name="Picture 2"/>
          <p:cNvPicPr>
            <a:picLocks noChangeAspect="1"/>
          </p:cNvPicPr>
          <p:nvPr/>
        </p:nvPicPr>
        <p:blipFill>
          <a:blip r:embed="rId3"/>
          <a:stretch>
            <a:fillRect/>
          </a:stretch>
        </p:blipFill>
        <p:spPr>
          <a:xfrm>
            <a:off x="5652120" y="764704"/>
            <a:ext cx="2550107" cy="3312368"/>
          </a:xfrm>
          <a:prstGeom prst="rect">
            <a:avLst/>
          </a:prstGeom>
        </p:spPr>
      </p:pic>
      <p:sp>
        <p:nvSpPr>
          <p:cNvPr id="8" name="TextBox 7"/>
          <p:cNvSpPr txBox="1"/>
          <p:nvPr/>
        </p:nvSpPr>
        <p:spPr>
          <a:xfrm>
            <a:off x="251520" y="4221088"/>
            <a:ext cx="8712968" cy="2369880"/>
          </a:xfrm>
          <a:prstGeom prst="rect">
            <a:avLst/>
          </a:prstGeom>
          <a:noFill/>
        </p:spPr>
        <p:txBody>
          <a:bodyPr wrap="square" rtlCol="0">
            <a:spAutoFit/>
          </a:bodyPr>
          <a:lstStyle/>
          <a:p>
            <a:r>
              <a:rPr lang="en-GB" sz="2000" dirty="0">
                <a:solidFill>
                  <a:srgbClr val="000090"/>
                </a:solidFill>
              </a:rPr>
              <a:t>Motivation: </a:t>
            </a:r>
            <a:endParaRPr lang="en-GB" dirty="0"/>
          </a:p>
          <a:p>
            <a:pPr marL="285750" indent="-285750">
              <a:buFontTx/>
              <a:buChar char="-"/>
            </a:pPr>
            <a:r>
              <a:rPr lang="en-GB" sz="1600" dirty="0"/>
              <a:t>Reduce muon fake trigger rate</a:t>
            </a:r>
          </a:p>
          <a:p>
            <a:pPr marL="285750" indent="-285750">
              <a:buFontTx/>
              <a:buChar char="-"/>
            </a:pPr>
            <a:r>
              <a:rPr lang="en-GB" sz="1600" dirty="0"/>
              <a:t>Maintain good tracking efficiency at high </a:t>
            </a:r>
          </a:p>
          <a:p>
            <a:r>
              <a:rPr lang="en-GB" sz="1600" dirty="0"/>
              <a:t>     luminosity</a:t>
            </a:r>
          </a:p>
          <a:p>
            <a:endParaRPr lang="en-GB" sz="1600" dirty="0"/>
          </a:p>
          <a:p>
            <a:r>
              <a:rPr lang="en-GB" sz="1600" dirty="0">
                <a:solidFill>
                  <a:srgbClr val="FF0000"/>
                </a:solidFill>
              </a:rPr>
              <a:t>Project is on a critical path for installation in LS2 : </a:t>
            </a:r>
          </a:p>
          <a:p>
            <a:r>
              <a:rPr lang="en-US" sz="1600" dirty="0">
                <a:solidFill>
                  <a:srgbClr val="FF0000"/>
                </a:solidFill>
              </a:rPr>
              <a:t>Install NSW-A Aug 2020, NSW-C Christmas 2021/22(?)</a:t>
            </a:r>
          </a:p>
          <a:p>
            <a:endParaRPr lang="en-US" sz="1600" dirty="0">
              <a:solidFill>
                <a:srgbClr val="FF0000"/>
              </a:solidFill>
            </a:endParaRPr>
          </a:p>
          <a:p>
            <a:endParaRPr lang="en-US" sz="1600" dirty="0">
              <a:solidFill>
                <a:srgbClr val="FF0000"/>
              </a:solidFill>
            </a:endParaRPr>
          </a:p>
        </p:txBody>
      </p:sp>
      <p:pic>
        <p:nvPicPr>
          <p:cNvPr id="9" name="Picture 8" descr="Bildschirmfoto 2017-03-10 um 15.25.5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1978" y="4221088"/>
            <a:ext cx="3096344" cy="2040772"/>
          </a:xfrm>
          <a:prstGeom prst="rect">
            <a:avLst/>
          </a:prstGeom>
        </p:spPr>
      </p:pic>
      <p:sp>
        <p:nvSpPr>
          <p:cNvPr id="4" name="Slide Number Placeholder 3">
            <a:extLst>
              <a:ext uri="{FF2B5EF4-FFF2-40B4-BE49-F238E27FC236}">
                <a16:creationId xmlns:a16="http://schemas.microsoft.com/office/drawing/2014/main" id="{CFD193BC-87DB-401D-BDA4-893136F46C6C}"/>
              </a:ext>
            </a:extLst>
          </p:cNvPr>
          <p:cNvSpPr>
            <a:spLocks noGrp="1"/>
          </p:cNvSpPr>
          <p:nvPr>
            <p:ph type="sldNum" sz="quarter" idx="2"/>
          </p:nvPr>
        </p:nvSpPr>
        <p:spPr/>
        <p:txBody>
          <a:bodyPr/>
          <a:lstStyle/>
          <a:p>
            <a:fld id="{86CB4B4D-7CA3-9044-876B-883B54F8677D}" type="slidenum">
              <a:rPr lang="en-CA" smtClean="0"/>
              <a:t>32</a:t>
            </a:fld>
            <a:endParaRPr lang="en-CA"/>
          </a:p>
        </p:txBody>
      </p:sp>
    </p:spTree>
    <p:extLst>
      <p:ext uri="{BB962C8B-B14F-4D97-AF65-F5344CB8AC3E}">
        <p14:creationId xmlns:p14="http://schemas.microsoft.com/office/powerpoint/2010/main" val="14412836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6E4FC9-C63B-4D8B-B969-4D8AD0A3690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6A01BA1-72F4-4F4D-8174-433B3D0D4AF1}" type="slidenum">
              <a:rPr kumimoji="0" lang="en-US" sz="105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05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5" name="Picture 4">
            <a:extLst>
              <a:ext uri="{FF2B5EF4-FFF2-40B4-BE49-F238E27FC236}">
                <a16:creationId xmlns:a16="http://schemas.microsoft.com/office/drawing/2014/main" id="{3566C47E-0513-4D86-952F-54B07F82762A}"/>
              </a:ext>
            </a:extLst>
          </p:cNvPr>
          <p:cNvPicPr>
            <a:picLocks noChangeAspect="1"/>
          </p:cNvPicPr>
          <p:nvPr/>
        </p:nvPicPr>
        <p:blipFill>
          <a:blip r:embed="rId3"/>
          <a:stretch>
            <a:fillRect/>
          </a:stretch>
        </p:blipFill>
        <p:spPr>
          <a:xfrm>
            <a:off x="702215" y="857250"/>
            <a:ext cx="7739570" cy="5143500"/>
          </a:xfrm>
          <a:prstGeom prst="rect">
            <a:avLst/>
          </a:prstGeom>
        </p:spPr>
      </p:pic>
      <p:sp>
        <p:nvSpPr>
          <p:cNvPr id="6" name="TextBox 5">
            <a:extLst>
              <a:ext uri="{FF2B5EF4-FFF2-40B4-BE49-F238E27FC236}">
                <a16:creationId xmlns:a16="http://schemas.microsoft.com/office/drawing/2014/main" id="{F5F2296E-9BDB-4EA9-892B-BA5823C87FEE}"/>
              </a:ext>
            </a:extLst>
          </p:cNvPr>
          <p:cNvSpPr txBox="1"/>
          <p:nvPr/>
        </p:nvSpPr>
        <p:spPr>
          <a:xfrm rot="20987435">
            <a:off x="1013329" y="1965132"/>
            <a:ext cx="3543300" cy="787939"/>
          </a:xfrm>
          <a:prstGeom prst="rect">
            <a:avLst/>
          </a:prstGeom>
          <a:noFill/>
        </p:spPr>
        <p:txBody>
          <a:bodyPr wrap="none" rtlCol="0">
            <a:prstTxWarp prst="textFadeLeft">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dirty="0">
                <a:ln>
                  <a:noFill/>
                </a:ln>
                <a:solidFill>
                  <a:srgbClr val="FFC000"/>
                </a:solidFill>
                <a:effectLst/>
                <a:uLnTx/>
                <a:uFillTx/>
                <a:latin typeface="Tahoma" pitchFamily="34" charset="0"/>
                <a:ea typeface="+mn-ea"/>
                <a:cs typeface="+mn-cs"/>
              </a:rPr>
              <a:t>Phase-II upgrade projects</a:t>
            </a:r>
          </a:p>
        </p:txBody>
      </p:sp>
    </p:spTree>
    <p:extLst>
      <p:ext uri="{BB962C8B-B14F-4D97-AF65-F5344CB8AC3E}">
        <p14:creationId xmlns:p14="http://schemas.microsoft.com/office/powerpoint/2010/main" val="1432274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65E146-B8B4-4ADA-BAC4-FB25383F584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47D071-22DE-4240-A9C8-58D66B5FC1B7}" type="slidenum">
              <a:rPr kumimoji="0" lang="en-US" sz="14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4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6" name="Picture 5">
            <a:extLst>
              <a:ext uri="{FF2B5EF4-FFF2-40B4-BE49-F238E27FC236}">
                <a16:creationId xmlns:a16="http://schemas.microsoft.com/office/drawing/2014/main" id="{788D315F-C2CA-44E6-A4FD-70ED2AB46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43613"/>
          </a:xfrm>
          <a:prstGeom prst="rect">
            <a:avLst/>
          </a:prstGeom>
        </p:spPr>
      </p:pic>
      <p:sp>
        <p:nvSpPr>
          <p:cNvPr id="7" name="Rectangle 6">
            <a:extLst>
              <a:ext uri="{FF2B5EF4-FFF2-40B4-BE49-F238E27FC236}">
                <a16:creationId xmlns:a16="http://schemas.microsoft.com/office/drawing/2014/main" id="{FAE5C0A4-2C18-453B-880C-5DD56448157B}"/>
              </a:ext>
            </a:extLst>
          </p:cNvPr>
          <p:cNvSpPr/>
          <p:nvPr/>
        </p:nvSpPr>
        <p:spPr>
          <a:xfrm>
            <a:off x="152400" y="6067961"/>
            <a:ext cx="8915400" cy="83099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mn-cs"/>
              </a:rPr>
              <a:t>Simulated </a:t>
            </a:r>
            <a:r>
              <a:rPr kumimoji="0" lang="en-US" sz="1600" b="0" i="1" u="none" strike="noStrike" kern="1200" cap="none" spc="0" normalizeH="0" baseline="0" noProof="0" dirty="0">
                <a:ln>
                  <a:noFill/>
                </a:ln>
                <a:solidFill>
                  <a:srgbClr val="000000"/>
                </a:solidFill>
                <a:effectLst/>
                <a:uLnTx/>
                <a:uFillTx/>
                <a:latin typeface="Tahoma" pitchFamily="34" charset="0"/>
                <a:ea typeface="+mn-ea"/>
                <a:cs typeface="+mn-cs"/>
              </a:rPr>
              <a:t>ttbar </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mn-cs"/>
              </a:rPr>
              <a:t>event at &lt;</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mn-cs"/>
                <a:sym typeface="Symbol" panose="05050102010706020507" pitchFamily="18" charset="2"/>
              </a:rPr>
              <a:t>&gt;=</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mn-cs"/>
              </a:rPr>
              <a:t>200 collisions per bunch crossing. The bottom-left: 2D r-z view of the interaction region. Vertical scale = 2.5mm &amp; horizontal scale = 12cm. Tracks coming from the </a:t>
            </a:r>
            <a:r>
              <a:rPr kumimoji="0" lang="en-US" sz="1600" b="0" i="1" u="none" strike="noStrike" kern="1200" cap="none" spc="0" normalizeH="0" baseline="0" noProof="0" dirty="0">
                <a:ln>
                  <a:noFill/>
                </a:ln>
                <a:solidFill>
                  <a:srgbClr val="000000"/>
                </a:solidFill>
                <a:effectLst/>
                <a:uLnTx/>
                <a:uFillTx/>
                <a:latin typeface="Tahoma" pitchFamily="34" charset="0"/>
                <a:ea typeface="+mn-ea"/>
                <a:cs typeface="+mn-cs"/>
              </a:rPr>
              <a:t>ttbar </a:t>
            </a:r>
            <a:r>
              <a:rPr kumimoji="0" lang="en-US" sz="1600" b="0" i="0" u="none" strike="noStrike" kern="1200" cap="none" spc="0" normalizeH="0" baseline="0" noProof="0" dirty="0">
                <a:ln>
                  <a:noFill/>
                </a:ln>
                <a:solidFill>
                  <a:srgbClr val="000000"/>
                </a:solidFill>
                <a:effectLst/>
                <a:uLnTx/>
                <a:uFillTx/>
                <a:latin typeface="Tahoma" pitchFamily="34" charset="0"/>
                <a:ea typeface="+mn-ea"/>
                <a:cs typeface="+mn-cs"/>
              </a:rPr>
              <a:t>vertex are in cyan. Two secondary vertices and the tracks coming from them in yellow.</a:t>
            </a:r>
            <a:endParaRPr kumimoji="0" lang="en-CA" sz="16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nvGrpSpPr>
          <p:cNvPr id="10" name="Group 9">
            <a:extLst>
              <a:ext uri="{FF2B5EF4-FFF2-40B4-BE49-F238E27FC236}">
                <a16:creationId xmlns:a16="http://schemas.microsoft.com/office/drawing/2014/main" id="{1533C89D-285C-4775-9783-E3FD7DDB629F}"/>
              </a:ext>
            </a:extLst>
          </p:cNvPr>
          <p:cNvGrpSpPr/>
          <p:nvPr/>
        </p:nvGrpSpPr>
        <p:grpSpPr>
          <a:xfrm>
            <a:off x="3810000" y="3886200"/>
            <a:ext cx="4109309" cy="1225800"/>
            <a:chOff x="3810000" y="3886200"/>
            <a:chExt cx="4109309" cy="1225800"/>
          </a:xfrm>
        </p:grpSpPr>
        <p:pic>
          <p:nvPicPr>
            <p:cNvPr id="8" name="Picture 6" descr="https://twiki.cern.ch/twiki/pub/AtlasPublic/EventDisplayStandAlone/2012_highPileup.png">
              <a:extLst>
                <a:ext uri="{FF2B5EF4-FFF2-40B4-BE49-F238E27FC236}">
                  <a16:creationId xmlns:a16="http://schemas.microsoft.com/office/drawing/2014/main" id="{1C2920A0-3373-413E-807F-9711DD37030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2665" b="8061"/>
            <a:stretch/>
          </p:blipFill>
          <p:spPr bwMode="auto">
            <a:xfrm flipH="1">
              <a:off x="3810010" y="4320000"/>
              <a:ext cx="4109299" cy="792000"/>
            </a:xfrm>
            <a:prstGeom prst="rect">
              <a:avLst/>
            </a:prstGeom>
            <a:noFill/>
            <a:ln w="22225">
              <a:solidFill>
                <a:schemeClr val="bg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18BA221-D1B6-475B-98DD-B2A314D8E25D}"/>
                </a:ext>
              </a:extLst>
            </p:cNvPr>
            <p:cNvSpPr txBox="1"/>
            <p:nvPr/>
          </p:nvSpPr>
          <p:spPr>
            <a:xfrm>
              <a:off x="3810000" y="3886200"/>
              <a:ext cx="253819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FFFFFF"/>
                  </a:solidFill>
                  <a:effectLst/>
                  <a:uLnTx/>
                  <a:uFillTx/>
                  <a:latin typeface="Tahoma" pitchFamily="34" charset="0"/>
                  <a:ea typeface="+mn-ea"/>
                  <a:cs typeface="+mn-cs"/>
                </a:rPr>
                <a:t>This was Run 2…</a:t>
              </a:r>
            </a:p>
          </p:txBody>
        </p:sp>
      </p:grpSp>
    </p:spTree>
    <p:extLst>
      <p:ext uri="{BB962C8B-B14F-4D97-AF65-F5344CB8AC3E}">
        <p14:creationId xmlns:p14="http://schemas.microsoft.com/office/powerpoint/2010/main" val="35971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2E76DCC-482C-465F-A186-507B4D1BA74D}"/>
              </a:ext>
            </a:extLst>
          </p:cNvPr>
          <p:cNvPicPr>
            <a:picLocks noChangeAspect="1"/>
          </p:cNvPicPr>
          <p:nvPr/>
        </p:nvPicPr>
        <p:blipFill>
          <a:blip r:embed="rId3"/>
          <a:stretch>
            <a:fillRect/>
          </a:stretch>
        </p:blipFill>
        <p:spPr>
          <a:xfrm>
            <a:off x="6981474" y="609600"/>
            <a:ext cx="2162526" cy="1250452"/>
          </a:xfrm>
          <a:prstGeom prst="rect">
            <a:avLst/>
          </a:prstGeom>
        </p:spPr>
      </p:pic>
      <p:pic>
        <p:nvPicPr>
          <p:cNvPr id="40" name="Picture 39">
            <a:extLst>
              <a:ext uri="{FF2B5EF4-FFF2-40B4-BE49-F238E27FC236}">
                <a16:creationId xmlns:a16="http://schemas.microsoft.com/office/drawing/2014/main" id="{CAEB092F-0257-450E-9727-5A80B32FCA17}"/>
              </a:ext>
            </a:extLst>
          </p:cNvPr>
          <p:cNvPicPr>
            <a:picLocks noChangeAspect="1"/>
          </p:cNvPicPr>
          <p:nvPr/>
        </p:nvPicPr>
        <p:blipFill>
          <a:blip r:embed="rId4"/>
          <a:stretch>
            <a:fillRect/>
          </a:stretch>
        </p:blipFill>
        <p:spPr>
          <a:xfrm rot="21252203">
            <a:off x="1715084" y="336257"/>
            <a:ext cx="5591843" cy="3098707"/>
          </a:xfrm>
          <a:prstGeom prst="rect">
            <a:avLst/>
          </a:prstGeom>
        </p:spPr>
      </p:pic>
      <p:sp>
        <p:nvSpPr>
          <p:cNvPr id="2" name="Slide Number Placeholder 1">
            <a:extLst>
              <a:ext uri="{FF2B5EF4-FFF2-40B4-BE49-F238E27FC236}">
                <a16:creationId xmlns:a16="http://schemas.microsoft.com/office/drawing/2014/main" id="{D1771358-A8C0-4C81-B35B-A724E6B1C62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8FFA563-CFF2-4C15-8628-D1F3AC3B0F1B}" type="slidenum">
              <a:rPr kumimoji="0" lang="en-US" sz="14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4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4" name="Picture 3">
            <a:extLst>
              <a:ext uri="{FF2B5EF4-FFF2-40B4-BE49-F238E27FC236}">
                <a16:creationId xmlns:a16="http://schemas.microsoft.com/office/drawing/2014/main" id="{110D507A-032A-4476-A0F7-1245C76C7A9B}"/>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760860">
            <a:off x="-171774" y="2614735"/>
            <a:ext cx="8413464" cy="5285759"/>
          </a:xfrm>
          <a:prstGeom prst="rect">
            <a:avLst/>
          </a:prstGeom>
        </p:spPr>
      </p:pic>
      <p:sp>
        <p:nvSpPr>
          <p:cNvPr id="9" name="Star: 5 Points 8">
            <a:extLst>
              <a:ext uri="{FF2B5EF4-FFF2-40B4-BE49-F238E27FC236}">
                <a16:creationId xmlns:a16="http://schemas.microsoft.com/office/drawing/2014/main" id="{A836A936-F157-4316-B78D-BED1758FD718}"/>
              </a:ext>
            </a:extLst>
          </p:cNvPr>
          <p:cNvSpPr>
            <a:spLocks noChangeAspect="1"/>
          </p:cNvSpPr>
          <p:nvPr/>
        </p:nvSpPr>
        <p:spPr bwMode="auto">
          <a:xfrm>
            <a:off x="2667000" y="4853609"/>
            <a:ext cx="304800" cy="304800"/>
          </a:xfrm>
          <a:prstGeom prst="star5">
            <a:avLst/>
          </a:prstGeom>
          <a:solidFill>
            <a:srgbClr val="FFC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cxnSp>
        <p:nvCxnSpPr>
          <p:cNvPr id="11" name="Straight Connector 10">
            <a:extLst>
              <a:ext uri="{FF2B5EF4-FFF2-40B4-BE49-F238E27FC236}">
                <a16:creationId xmlns:a16="http://schemas.microsoft.com/office/drawing/2014/main" id="{209993C0-2E22-44BF-ADC2-759C93E4DBF8}"/>
              </a:ext>
            </a:extLst>
          </p:cNvPr>
          <p:cNvCxnSpPr>
            <a:cxnSpLocks/>
          </p:cNvCxnSpPr>
          <p:nvPr/>
        </p:nvCxnSpPr>
        <p:spPr bwMode="auto">
          <a:xfrm flipH="1">
            <a:off x="2895600" y="3352800"/>
            <a:ext cx="990600" cy="1500809"/>
          </a:xfrm>
          <a:prstGeom prst="line">
            <a:avLst/>
          </a:prstGeom>
          <a:solidFill>
            <a:schemeClr val="accent1"/>
          </a:solidFill>
          <a:ln w="38100" cap="flat" cmpd="sng" algn="ctr">
            <a:solidFill>
              <a:srgbClr val="FFC000"/>
            </a:solidFill>
            <a:prstDash val="solid"/>
            <a:miter lim="800000"/>
            <a:headEnd type="none" w="med" len="med"/>
            <a:tailEnd type="none" w="med" len="med"/>
          </a:ln>
          <a:effectLst/>
        </p:spPr>
      </p:cxnSp>
      <p:cxnSp>
        <p:nvCxnSpPr>
          <p:cNvPr id="15" name="Straight Connector 14">
            <a:extLst>
              <a:ext uri="{FF2B5EF4-FFF2-40B4-BE49-F238E27FC236}">
                <a16:creationId xmlns:a16="http://schemas.microsoft.com/office/drawing/2014/main" id="{E22BCB3C-2AA6-44F0-A4F4-2972D0AF986E}"/>
              </a:ext>
            </a:extLst>
          </p:cNvPr>
          <p:cNvCxnSpPr>
            <a:cxnSpLocks/>
          </p:cNvCxnSpPr>
          <p:nvPr/>
        </p:nvCxnSpPr>
        <p:spPr bwMode="auto">
          <a:xfrm flipH="1">
            <a:off x="2667000" y="1183223"/>
            <a:ext cx="1447801" cy="1971709"/>
          </a:xfrm>
          <a:prstGeom prst="line">
            <a:avLst/>
          </a:prstGeom>
          <a:solidFill>
            <a:schemeClr val="accent1"/>
          </a:solidFill>
          <a:ln w="38100" cap="flat" cmpd="sng" algn="ctr">
            <a:solidFill>
              <a:srgbClr val="FFC000"/>
            </a:solidFill>
            <a:prstDash val="solid"/>
            <a:miter lim="800000"/>
            <a:headEnd type="none" w="med" len="med"/>
            <a:tailEnd type="none" w="med" len="med"/>
          </a:ln>
          <a:effectLst/>
        </p:spPr>
      </p:cxnSp>
      <p:cxnSp>
        <p:nvCxnSpPr>
          <p:cNvPr id="17" name="Straight Connector 16">
            <a:extLst>
              <a:ext uri="{FF2B5EF4-FFF2-40B4-BE49-F238E27FC236}">
                <a16:creationId xmlns:a16="http://schemas.microsoft.com/office/drawing/2014/main" id="{BFB2BDB5-18DB-4951-AA11-E4E8DF667687}"/>
              </a:ext>
            </a:extLst>
          </p:cNvPr>
          <p:cNvCxnSpPr>
            <a:cxnSpLocks/>
            <a:endCxn id="9" idx="4"/>
          </p:cNvCxnSpPr>
          <p:nvPr/>
        </p:nvCxnSpPr>
        <p:spPr bwMode="auto">
          <a:xfrm flipH="1">
            <a:off x="2971800" y="3429000"/>
            <a:ext cx="3810000" cy="1541032"/>
          </a:xfrm>
          <a:prstGeom prst="line">
            <a:avLst/>
          </a:prstGeom>
          <a:solidFill>
            <a:schemeClr val="accent1"/>
          </a:solidFill>
          <a:ln w="38100" cap="flat" cmpd="sng" algn="ctr">
            <a:solidFill>
              <a:srgbClr val="FF0000"/>
            </a:solidFill>
            <a:prstDash val="solid"/>
            <a:miter lim="800000"/>
            <a:headEnd type="none" w="med" len="med"/>
            <a:tailEnd type="none" w="med" len="med"/>
          </a:ln>
          <a:effectLst/>
        </p:spPr>
      </p:cxnSp>
      <p:cxnSp>
        <p:nvCxnSpPr>
          <p:cNvPr id="20" name="Straight Connector 19">
            <a:extLst>
              <a:ext uri="{FF2B5EF4-FFF2-40B4-BE49-F238E27FC236}">
                <a16:creationId xmlns:a16="http://schemas.microsoft.com/office/drawing/2014/main" id="{11FB91B6-C504-478D-88DA-4114ACEDA783}"/>
              </a:ext>
            </a:extLst>
          </p:cNvPr>
          <p:cNvCxnSpPr>
            <a:cxnSpLocks/>
          </p:cNvCxnSpPr>
          <p:nvPr/>
        </p:nvCxnSpPr>
        <p:spPr bwMode="auto">
          <a:xfrm flipH="1">
            <a:off x="2667000" y="1219200"/>
            <a:ext cx="3886200" cy="1935732"/>
          </a:xfrm>
          <a:prstGeom prst="line">
            <a:avLst/>
          </a:prstGeom>
          <a:solidFill>
            <a:schemeClr val="accent1"/>
          </a:solidFill>
          <a:ln w="38100" cap="flat" cmpd="sng" algn="ctr">
            <a:solidFill>
              <a:srgbClr val="FF0000"/>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922A91EB-E607-4495-8524-C87D985514ED}"/>
              </a:ext>
            </a:extLst>
          </p:cNvPr>
          <p:cNvCxnSpPr>
            <a:cxnSpLocks/>
          </p:cNvCxnSpPr>
          <p:nvPr/>
        </p:nvCxnSpPr>
        <p:spPr bwMode="auto">
          <a:xfrm flipH="1">
            <a:off x="2895600" y="4818589"/>
            <a:ext cx="4152900" cy="222806"/>
          </a:xfrm>
          <a:prstGeom prst="line">
            <a:avLst/>
          </a:prstGeom>
          <a:solidFill>
            <a:schemeClr val="accent1"/>
          </a:solidFill>
          <a:ln w="38100" cap="flat" cmpd="sng" algn="ctr">
            <a:solidFill>
              <a:srgbClr val="FF00FF"/>
            </a:solidFill>
            <a:prstDash val="solid"/>
            <a:miter lim="800000"/>
            <a:headEnd type="none" w="med" len="med"/>
            <a:tailEnd type="none" w="med" len="med"/>
          </a:ln>
          <a:effectLst/>
        </p:spPr>
      </p:cxnSp>
      <p:cxnSp>
        <p:nvCxnSpPr>
          <p:cNvPr id="25" name="Straight Connector 24">
            <a:extLst>
              <a:ext uri="{FF2B5EF4-FFF2-40B4-BE49-F238E27FC236}">
                <a16:creationId xmlns:a16="http://schemas.microsoft.com/office/drawing/2014/main" id="{5144A0E1-D360-4801-82C2-5B64B6DB74CE}"/>
              </a:ext>
            </a:extLst>
          </p:cNvPr>
          <p:cNvCxnSpPr>
            <a:cxnSpLocks/>
          </p:cNvCxnSpPr>
          <p:nvPr/>
        </p:nvCxnSpPr>
        <p:spPr bwMode="auto">
          <a:xfrm flipH="1">
            <a:off x="2667000" y="2187066"/>
            <a:ext cx="3962400" cy="936655"/>
          </a:xfrm>
          <a:prstGeom prst="line">
            <a:avLst/>
          </a:prstGeom>
          <a:solidFill>
            <a:schemeClr val="accent1"/>
          </a:solidFill>
          <a:ln w="38100" cap="flat" cmpd="sng" algn="ctr">
            <a:solidFill>
              <a:srgbClr val="FF00FF"/>
            </a:solidFill>
            <a:prstDash val="solid"/>
            <a:miter lim="800000"/>
            <a:headEnd type="none" w="med" len="med"/>
            <a:tailEnd type="none" w="med" len="med"/>
          </a:ln>
          <a:effectLst/>
        </p:spPr>
      </p:cxnSp>
      <p:sp>
        <p:nvSpPr>
          <p:cNvPr id="34" name="Arrow: Bent 33">
            <a:extLst>
              <a:ext uri="{FF2B5EF4-FFF2-40B4-BE49-F238E27FC236}">
                <a16:creationId xmlns:a16="http://schemas.microsoft.com/office/drawing/2014/main" id="{0B646CD0-5808-449A-89E9-5BA96EAA5BB2}"/>
              </a:ext>
            </a:extLst>
          </p:cNvPr>
          <p:cNvSpPr/>
          <p:nvPr/>
        </p:nvSpPr>
        <p:spPr bwMode="auto">
          <a:xfrm rot="4799182">
            <a:off x="1646806" y="3280271"/>
            <a:ext cx="594951" cy="381000"/>
          </a:xfrm>
          <a:prstGeom prst="bentArrow">
            <a:avLst/>
          </a:prstGeom>
          <a:solidFill>
            <a:srgbClr val="0070C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5" name="Arrow: Bent 34">
            <a:extLst>
              <a:ext uri="{FF2B5EF4-FFF2-40B4-BE49-F238E27FC236}">
                <a16:creationId xmlns:a16="http://schemas.microsoft.com/office/drawing/2014/main" id="{009BA163-20F0-4493-A3C8-8324A87B525A}"/>
              </a:ext>
            </a:extLst>
          </p:cNvPr>
          <p:cNvSpPr/>
          <p:nvPr/>
        </p:nvSpPr>
        <p:spPr bwMode="auto">
          <a:xfrm rot="15536564" flipH="1">
            <a:off x="396376" y="3490789"/>
            <a:ext cx="594951" cy="381000"/>
          </a:xfrm>
          <a:prstGeom prst="bentArrow">
            <a:avLst/>
          </a:prstGeom>
          <a:solidFill>
            <a:srgbClr val="0070C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6" name="TextBox 35">
            <a:extLst>
              <a:ext uri="{FF2B5EF4-FFF2-40B4-BE49-F238E27FC236}">
                <a16:creationId xmlns:a16="http://schemas.microsoft.com/office/drawing/2014/main" id="{98621EAA-025D-4FB0-B4C0-6F2828484B25}"/>
              </a:ext>
            </a:extLst>
          </p:cNvPr>
          <p:cNvSpPr txBox="1"/>
          <p:nvPr/>
        </p:nvSpPr>
        <p:spPr>
          <a:xfrm>
            <a:off x="789300" y="2771019"/>
            <a:ext cx="947695"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2060"/>
                </a:solidFill>
                <a:effectLst/>
                <a:uLnTx/>
                <a:uFillTx/>
                <a:latin typeface="Tahoma" pitchFamily="34" charset="0"/>
                <a:ea typeface="+mn-ea"/>
                <a:cs typeface="+mn-cs"/>
              </a:rPr>
              <a:t>Strips</a:t>
            </a:r>
          </a:p>
        </p:txBody>
      </p:sp>
      <p:sp>
        <p:nvSpPr>
          <p:cNvPr id="37" name="Arrow: Left 36">
            <a:extLst>
              <a:ext uri="{FF2B5EF4-FFF2-40B4-BE49-F238E27FC236}">
                <a16:creationId xmlns:a16="http://schemas.microsoft.com/office/drawing/2014/main" id="{13D6EA5F-7AA9-4ACA-BFE3-0681DAD6CBB2}"/>
              </a:ext>
            </a:extLst>
          </p:cNvPr>
          <p:cNvSpPr/>
          <p:nvPr/>
        </p:nvSpPr>
        <p:spPr bwMode="auto">
          <a:xfrm rot="19466345">
            <a:off x="6523974" y="3817922"/>
            <a:ext cx="1012073" cy="287640"/>
          </a:xfrm>
          <a:prstGeom prst="leftArrow">
            <a:avLst/>
          </a:prstGeom>
          <a:solidFill>
            <a:srgbClr val="00B05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8" name="TextBox 37">
            <a:extLst>
              <a:ext uri="{FF2B5EF4-FFF2-40B4-BE49-F238E27FC236}">
                <a16:creationId xmlns:a16="http://schemas.microsoft.com/office/drawing/2014/main" id="{E3E2E56B-F22D-46B2-8819-A9D2A198381D}"/>
              </a:ext>
            </a:extLst>
          </p:cNvPr>
          <p:cNvSpPr txBox="1"/>
          <p:nvPr/>
        </p:nvSpPr>
        <p:spPr>
          <a:xfrm>
            <a:off x="7439043" y="3348731"/>
            <a:ext cx="94391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B050"/>
                </a:solidFill>
                <a:effectLst/>
                <a:uLnTx/>
                <a:uFillTx/>
                <a:latin typeface="Tahoma" pitchFamily="34" charset="0"/>
                <a:ea typeface="+mn-ea"/>
                <a:cs typeface="+mn-cs"/>
              </a:rPr>
              <a:t>Pixels</a:t>
            </a:r>
          </a:p>
        </p:txBody>
      </p:sp>
      <p:sp>
        <p:nvSpPr>
          <p:cNvPr id="39" name="TextBox 38">
            <a:extLst>
              <a:ext uri="{FF2B5EF4-FFF2-40B4-BE49-F238E27FC236}">
                <a16:creationId xmlns:a16="http://schemas.microsoft.com/office/drawing/2014/main" id="{3DD4A991-84AC-4322-805B-62B793D7A954}"/>
              </a:ext>
            </a:extLst>
          </p:cNvPr>
          <p:cNvSpPr txBox="1"/>
          <p:nvPr/>
        </p:nvSpPr>
        <p:spPr>
          <a:xfrm>
            <a:off x="62430" y="18871"/>
            <a:ext cx="7354129" cy="461665"/>
          </a:xfrm>
          <a:prstGeom prst="rect">
            <a:avLst/>
          </a:prstGeom>
          <a:noFill/>
        </p:spPr>
        <p:txBody>
          <a:bodyPr wrap="none" rtlCol="0">
            <a:spAutoFit/>
          </a:bodyPr>
          <a:lstStyle/>
          <a:p>
            <a:pPr lvl="0" eaLnBrk="1" hangingPunct="1">
              <a:defRPr/>
            </a:pPr>
            <a:r>
              <a:rPr lang="en-US" sz="2400" dirty="0">
                <a:solidFill>
                  <a:srgbClr val="000090"/>
                </a:solidFill>
              </a:rPr>
              <a:t>Largest Phase-II project: </a:t>
            </a:r>
            <a:r>
              <a:rPr kumimoji="0" lang="en-CA" sz="2400" b="0" i="0" u="none" strike="noStrike" kern="1200" cap="none" spc="0" normalizeH="0" baseline="0" noProof="0" dirty="0">
                <a:ln>
                  <a:noFill/>
                </a:ln>
                <a:solidFill>
                  <a:srgbClr val="FF0000"/>
                </a:solidFill>
                <a:effectLst/>
                <a:uLnTx/>
                <a:uFillTx/>
                <a:latin typeface="Tahoma" pitchFamily="34" charset="0"/>
                <a:ea typeface="+mn-ea"/>
                <a:cs typeface="+mn-cs"/>
              </a:rPr>
              <a:t>ATLAS Inner Tracker (</a:t>
            </a:r>
            <a:r>
              <a:rPr kumimoji="0" lang="en-CA" sz="2400" b="0" i="0" u="none" strike="noStrike" kern="1200" cap="none" spc="0" normalizeH="0" baseline="0" noProof="0" dirty="0" err="1">
                <a:ln>
                  <a:noFill/>
                </a:ln>
                <a:solidFill>
                  <a:srgbClr val="FF0000"/>
                </a:solidFill>
                <a:effectLst/>
                <a:uLnTx/>
                <a:uFillTx/>
                <a:latin typeface="Tahoma" pitchFamily="34" charset="0"/>
                <a:ea typeface="+mn-ea"/>
                <a:cs typeface="+mn-cs"/>
              </a:rPr>
              <a:t>ITk</a:t>
            </a:r>
            <a:r>
              <a:rPr kumimoji="0" lang="en-CA" sz="2400" b="0" i="0" u="none" strike="noStrike" kern="1200" cap="none" spc="0" normalizeH="0" baseline="0" noProof="0" dirty="0">
                <a:ln>
                  <a:noFill/>
                </a:ln>
                <a:solidFill>
                  <a:srgbClr val="FF0000"/>
                </a:solidFill>
                <a:effectLst/>
                <a:uLnTx/>
                <a:uFillTx/>
                <a:latin typeface="Tahoma" pitchFamily="34" charset="0"/>
                <a:ea typeface="+mn-ea"/>
                <a:cs typeface="+mn-cs"/>
              </a:rPr>
              <a:t>)</a:t>
            </a:r>
          </a:p>
        </p:txBody>
      </p:sp>
      <p:cxnSp>
        <p:nvCxnSpPr>
          <p:cNvPr id="12" name="Straight Connector 11">
            <a:extLst>
              <a:ext uri="{FF2B5EF4-FFF2-40B4-BE49-F238E27FC236}">
                <a16:creationId xmlns:a16="http://schemas.microsoft.com/office/drawing/2014/main" id="{0D8657A9-1A2E-46B5-A60A-9F3CFCDB16DE}"/>
              </a:ext>
            </a:extLst>
          </p:cNvPr>
          <p:cNvCxnSpPr/>
          <p:nvPr/>
        </p:nvCxnSpPr>
        <p:spPr bwMode="auto">
          <a:xfrm>
            <a:off x="170028" y="4106079"/>
            <a:ext cx="436512" cy="1915905"/>
          </a:xfrm>
          <a:prstGeom prst="line">
            <a:avLst/>
          </a:prstGeom>
          <a:solidFill>
            <a:schemeClr val="accent1"/>
          </a:solidFill>
          <a:ln w="25400" cap="flat" cmpd="sng" algn="ctr">
            <a:solidFill>
              <a:srgbClr val="FF0000"/>
            </a:solidFill>
            <a:prstDash val="solid"/>
            <a:miter lim="800000"/>
            <a:headEnd type="triangle" w="med" len="med"/>
            <a:tailEnd type="triangle" w="med" len="med"/>
          </a:ln>
          <a:effectLst/>
        </p:spPr>
      </p:cxnSp>
      <p:sp>
        <p:nvSpPr>
          <p:cNvPr id="16" name="TextBox 15">
            <a:extLst>
              <a:ext uri="{FF2B5EF4-FFF2-40B4-BE49-F238E27FC236}">
                <a16:creationId xmlns:a16="http://schemas.microsoft.com/office/drawing/2014/main" id="{33CEDA6D-D84C-4095-931C-BB9C7FF51F51}"/>
              </a:ext>
            </a:extLst>
          </p:cNvPr>
          <p:cNvSpPr txBox="1"/>
          <p:nvPr/>
        </p:nvSpPr>
        <p:spPr>
          <a:xfrm>
            <a:off x="-63982" y="5726668"/>
            <a:ext cx="673582"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FF0000"/>
                </a:solidFill>
                <a:effectLst/>
                <a:uLnTx/>
                <a:uFillTx/>
                <a:latin typeface="Tahoma" pitchFamily="34" charset="0"/>
                <a:ea typeface="+mn-ea"/>
                <a:cs typeface="+mn-cs"/>
              </a:rPr>
              <a:t>~1m</a:t>
            </a:r>
          </a:p>
        </p:txBody>
      </p:sp>
      <p:cxnSp>
        <p:nvCxnSpPr>
          <p:cNvPr id="30" name="Straight Connector 29">
            <a:extLst>
              <a:ext uri="{FF2B5EF4-FFF2-40B4-BE49-F238E27FC236}">
                <a16:creationId xmlns:a16="http://schemas.microsoft.com/office/drawing/2014/main" id="{EE531589-45C9-466F-BD0E-1F39D4C5E0BD}"/>
              </a:ext>
            </a:extLst>
          </p:cNvPr>
          <p:cNvCxnSpPr>
            <a:cxnSpLocks/>
          </p:cNvCxnSpPr>
          <p:nvPr/>
        </p:nvCxnSpPr>
        <p:spPr bwMode="auto">
          <a:xfrm flipH="1" flipV="1">
            <a:off x="693851" y="6091931"/>
            <a:ext cx="5859349" cy="747199"/>
          </a:xfrm>
          <a:prstGeom prst="line">
            <a:avLst/>
          </a:prstGeom>
          <a:solidFill>
            <a:schemeClr val="accent1"/>
          </a:solidFill>
          <a:ln w="25400" cap="flat" cmpd="sng" algn="ctr">
            <a:solidFill>
              <a:srgbClr val="FF0000"/>
            </a:solidFill>
            <a:prstDash val="solid"/>
            <a:miter lim="800000"/>
            <a:headEnd type="triangle" w="med" len="med"/>
            <a:tailEnd type="triangle" w="med" len="med"/>
          </a:ln>
          <a:effectLst/>
        </p:spPr>
      </p:cxnSp>
      <p:sp>
        <p:nvSpPr>
          <p:cNvPr id="33" name="TextBox 32">
            <a:extLst>
              <a:ext uri="{FF2B5EF4-FFF2-40B4-BE49-F238E27FC236}">
                <a16:creationId xmlns:a16="http://schemas.microsoft.com/office/drawing/2014/main" id="{F3037578-EC06-4BDE-81A3-0500F034EB92}"/>
              </a:ext>
            </a:extLst>
          </p:cNvPr>
          <p:cNvSpPr txBox="1"/>
          <p:nvPr/>
        </p:nvSpPr>
        <p:spPr>
          <a:xfrm>
            <a:off x="2145818" y="6345511"/>
            <a:ext cx="673582"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FF0000"/>
                </a:solidFill>
                <a:effectLst/>
                <a:uLnTx/>
                <a:uFillTx/>
                <a:latin typeface="Tahoma" pitchFamily="34" charset="0"/>
                <a:ea typeface="+mn-ea"/>
                <a:cs typeface="+mn-cs"/>
              </a:rPr>
              <a:t>~6m</a:t>
            </a:r>
          </a:p>
        </p:txBody>
      </p:sp>
      <p:sp>
        <p:nvSpPr>
          <p:cNvPr id="23" name="TextBox 22">
            <a:extLst>
              <a:ext uri="{FF2B5EF4-FFF2-40B4-BE49-F238E27FC236}">
                <a16:creationId xmlns:a16="http://schemas.microsoft.com/office/drawing/2014/main" id="{91DA3AF9-E15D-48F2-8FFE-94D3A80876F6}"/>
              </a:ext>
            </a:extLst>
          </p:cNvPr>
          <p:cNvSpPr txBox="1"/>
          <p:nvPr/>
        </p:nvSpPr>
        <p:spPr>
          <a:xfrm>
            <a:off x="170028" y="1414058"/>
            <a:ext cx="1840738" cy="92333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Tahoma" pitchFamily="34" charset="0"/>
                <a:ea typeface="+mn-ea"/>
                <a:cs typeface="+mn-cs"/>
              </a:rPr>
              <a:t>Entirely replace the heart of ATLAS…</a:t>
            </a:r>
          </a:p>
        </p:txBody>
      </p:sp>
      <p:sp>
        <p:nvSpPr>
          <p:cNvPr id="24" name="TextBox 23">
            <a:extLst>
              <a:ext uri="{FF2B5EF4-FFF2-40B4-BE49-F238E27FC236}">
                <a16:creationId xmlns:a16="http://schemas.microsoft.com/office/drawing/2014/main" id="{D550530A-63B2-4636-9D0E-4698F8F5E30D}"/>
              </a:ext>
            </a:extLst>
          </p:cNvPr>
          <p:cNvSpPr txBox="1"/>
          <p:nvPr/>
        </p:nvSpPr>
        <p:spPr>
          <a:xfrm>
            <a:off x="7727368" y="76200"/>
            <a:ext cx="1340432"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dirty="0" err="1">
                <a:ln>
                  <a:noFill/>
                </a:ln>
                <a:solidFill>
                  <a:srgbClr val="000000"/>
                </a:solidFill>
                <a:effectLst/>
                <a:uLnTx/>
                <a:uFillTx/>
                <a:latin typeface="Tahoma" pitchFamily="34" charset="0"/>
                <a:ea typeface="+mn-ea"/>
                <a:cs typeface="+mn-cs"/>
                <a:hlinkClick r:id="rId7"/>
              </a:rPr>
              <a:t>ITk</a:t>
            </a:r>
            <a:r>
              <a:rPr kumimoji="0" lang="en-CA" sz="1400" b="0" i="0" u="none" strike="noStrike" kern="1200" cap="none" spc="0" normalizeH="0" baseline="0" noProof="0" dirty="0">
                <a:ln>
                  <a:noFill/>
                </a:ln>
                <a:solidFill>
                  <a:srgbClr val="000000"/>
                </a:solidFill>
                <a:effectLst/>
                <a:uLnTx/>
                <a:uFillTx/>
                <a:latin typeface="Tahoma" pitchFamily="34" charset="0"/>
                <a:ea typeface="+mn-ea"/>
                <a:cs typeface="+mn-cs"/>
                <a:hlinkClick r:id="rId7"/>
              </a:rPr>
              <a:t> Pixel TDR</a:t>
            </a:r>
            <a:endParaRPr kumimoji="0" lang="en-CA" sz="1400" b="0" i="0" u="none" strike="noStrike" kern="1200" cap="none" spc="0" normalizeH="0" baseline="0" noProof="0" dirty="0">
              <a:ln>
                <a:noFill/>
              </a:ln>
              <a:solidFill>
                <a:srgbClr val="000000"/>
              </a:solidFill>
              <a:effectLst/>
              <a:uLnTx/>
              <a:uFillTx/>
              <a:latin typeface="Tahom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dirty="0" err="1">
                <a:ln>
                  <a:noFill/>
                </a:ln>
                <a:solidFill>
                  <a:srgbClr val="000000"/>
                </a:solidFill>
                <a:effectLst/>
                <a:uLnTx/>
                <a:uFillTx/>
                <a:latin typeface="Tahoma" pitchFamily="34" charset="0"/>
                <a:ea typeface="+mn-ea"/>
                <a:cs typeface="+mn-cs"/>
                <a:hlinkClick r:id="rId8"/>
              </a:rPr>
              <a:t>ITk</a:t>
            </a:r>
            <a:r>
              <a:rPr kumimoji="0" lang="en-CA" sz="1400" b="0" i="0" u="none" strike="noStrike" kern="1200" cap="none" spc="0" normalizeH="0" baseline="0" noProof="0" dirty="0">
                <a:ln>
                  <a:noFill/>
                </a:ln>
                <a:solidFill>
                  <a:srgbClr val="000000"/>
                </a:solidFill>
                <a:effectLst/>
                <a:uLnTx/>
                <a:uFillTx/>
                <a:latin typeface="Tahoma" pitchFamily="34" charset="0"/>
                <a:ea typeface="+mn-ea"/>
                <a:cs typeface="+mn-cs"/>
                <a:hlinkClick r:id="rId8"/>
              </a:rPr>
              <a:t> Strips TDR</a:t>
            </a:r>
            <a:endParaRPr kumimoji="0" lang="en-CA" sz="1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28" name="Rectangle: Rounded Corners 27">
            <a:extLst>
              <a:ext uri="{FF2B5EF4-FFF2-40B4-BE49-F238E27FC236}">
                <a16:creationId xmlns:a16="http://schemas.microsoft.com/office/drawing/2014/main" id="{EC05476C-5655-4F13-AC71-E40A7912253D}"/>
              </a:ext>
            </a:extLst>
          </p:cNvPr>
          <p:cNvSpPr/>
          <p:nvPr/>
        </p:nvSpPr>
        <p:spPr bwMode="auto">
          <a:xfrm rot="21207871">
            <a:off x="8200087" y="1157324"/>
            <a:ext cx="181913" cy="45719"/>
          </a:xfrm>
          <a:prstGeom prst="roundRect">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29" name="Arrow: Bent 28">
            <a:extLst>
              <a:ext uri="{FF2B5EF4-FFF2-40B4-BE49-F238E27FC236}">
                <a16:creationId xmlns:a16="http://schemas.microsoft.com/office/drawing/2014/main" id="{C621A16E-882E-49C8-9254-29B84E5196B8}"/>
              </a:ext>
            </a:extLst>
          </p:cNvPr>
          <p:cNvSpPr/>
          <p:nvPr/>
        </p:nvSpPr>
        <p:spPr bwMode="auto">
          <a:xfrm rot="10094971">
            <a:off x="8283439" y="1224176"/>
            <a:ext cx="337869" cy="2808529"/>
          </a:xfrm>
          <a:prstGeom prst="bentArrow">
            <a:avLst>
              <a:gd name="adj1" fmla="val 25000"/>
              <a:gd name="adj2" fmla="val 25000"/>
              <a:gd name="adj3" fmla="val 25000"/>
              <a:gd name="adj4" fmla="val 58708"/>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55696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ATLAS_p0.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753656"/>
            <a:ext cx="4320480" cy="3131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2425363" y="188640"/>
            <a:ext cx="4453666" cy="553998"/>
          </a:xfrm>
          <a:prstGeom prst="rect">
            <a:avLst/>
          </a:prstGeom>
          <a:noFill/>
        </p:spPr>
        <p:txBody>
          <a:bodyPr wrap="none" rtlCol="0">
            <a:spAutoFit/>
          </a:bodyPr>
          <a:lstStyle/>
          <a:p>
            <a:pPr algn="ctr"/>
            <a:r>
              <a:rPr lang="en-US" sz="3000" i="1" dirty="0">
                <a:solidFill>
                  <a:srgbClr val="000090"/>
                </a:solidFill>
              </a:rPr>
              <a:t>A few Physics Highlights    </a:t>
            </a:r>
          </a:p>
        </p:txBody>
      </p:sp>
      <p:pic>
        <p:nvPicPr>
          <p:cNvPr id="6" name="Picture 5"/>
          <p:cNvPicPr>
            <a:picLocks noChangeAspect="1"/>
          </p:cNvPicPr>
          <p:nvPr/>
        </p:nvPicPr>
        <p:blipFill>
          <a:blip r:embed="rId3"/>
          <a:stretch>
            <a:fillRect/>
          </a:stretch>
        </p:blipFill>
        <p:spPr>
          <a:xfrm>
            <a:off x="323528" y="908720"/>
            <a:ext cx="3672408" cy="2755909"/>
          </a:xfrm>
          <a:prstGeom prst="rect">
            <a:avLst/>
          </a:prstGeom>
        </p:spPr>
      </p:pic>
      <p:sp>
        <p:nvSpPr>
          <p:cNvPr id="2" name="TextBox 1"/>
          <p:cNvSpPr txBox="1"/>
          <p:nvPr/>
        </p:nvSpPr>
        <p:spPr>
          <a:xfrm>
            <a:off x="5301280" y="1124744"/>
            <a:ext cx="3320140" cy="1661993"/>
          </a:xfrm>
          <a:prstGeom prst="rect">
            <a:avLst/>
          </a:prstGeom>
          <a:noFill/>
        </p:spPr>
        <p:txBody>
          <a:bodyPr wrap="none" rtlCol="0">
            <a:spAutoFit/>
          </a:bodyPr>
          <a:lstStyle/>
          <a:p>
            <a:pPr algn="ctr"/>
            <a:r>
              <a:rPr lang="en-US" sz="3400" dirty="0">
                <a:solidFill>
                  <a:srgbClr val="FF0000"/>
                </a:solidFill>
                <a:latin typeface="Apple Chancery"/>
                <a:cs typeface="Apple Chancery"/>
              </a:rPr>
              <a:t>Higgs boson </a:t>
            </a:r>
          </a:p>
          <a:p>
            <a:pPr algn="ctr"/>
            <a:r>
              <a:rPr lang="en-US" sz="3400" dirty="0">
                <a:solidFill>
                  <a:srgbClr val="FF0000"/>
                </a:solidFill>
                <a:latin typeface="Apple Chancery"/>
                <a:cs typeface="Apple Chancery"/>
              </a:rPr>
              <a:t>Discovery</a:t>
            </a:r>
          </a:p>
          <a:p>
            <a:pPr algn="ctr"/>
            <a:r>
              <a:rPr lang="en-US" sz="3400" dirty="0">
                <a:solidFill>
                  <a:srgbClr val="FF0000"/>
                </a:solidFill>
                <a:latin typeface="Apple Chancery"/>
                <a:cs typeface="Apple Chancery"/>
              </a:rPr>
              <a:t>H</a:t>
            </a:r>
            <a:r>
              <a:rPr lang="en-US" sz="3400" dirty="0">
                <a:solidFill>
                  <a:srgbClr val="FF0000"/>
                </a:solidFill>
                <a:latin typeface="Apple Chancery"/>
                <a:cs typeface="Apple Chancery"/>
                <a:sym typeface="Symbol" panose="05050102010706020507" pitchFamily="18" charset="2"/>
              </a:rPr>
              <a:t>ZZ4l</a:t>
            </a:r>
            <a:endParaRPr lang="en-US" sz="3400" dirty="0">
              <a:solidFill>
                <a:srgbClr val="FF0000"/>
              </a:solidFill>
              <a:latin typeface="Apple Chancery"/>
              <a:cs typeface="Apple Chancery"/>
            </a:endParaRPr>
          </a:p>
        </p:txBody>
      </p:sp>
      <p:pic>
        <p:nvPicPr>
          <p:cNvPr id="7" name="Picture 6">
            <a:extLst>
              <a:ext uri="{FF2B5EF4-FFF2-40B4-BE49-F238E27FC236}">
                <a16:creationId xmlns:a16="http://schemas.microsoft.com/office/drawing/2014/main" id="{457FECA5-9215-4A03-A3ED-CDE3BAA99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8" y="2942952"/>
            <a:ext cx="3860823" cy="3744416"/>
          </a:xfrm>
          <a:prstGeom prst="rect">
            <a:avLst/>
          </a:prstGeom>
        </p:spPr>
      </p:pic>
    </p:spTree>
    <p:extLst>
      <p:ext uri="{BB962C8B-B14F-4D97-AF65-F5344CB8AC3E}">
        <p14:creationId xmlns:p14="http://schemas.microsoft.com/office/powerpoint/2010/main" val="230314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cs typeface="Arial"/>
              </a:rPr>
              <a:t>Progress: example of the  H➝ ZZ* ➝4l channel</a:t>
            </a:r>
            <a:endParaRPr lang="en-US" sz="2600" dirty="0"/>
          </a:p>
        </p:txBody>
      </p:sp>
      <p:grpSp>
        <p:nvGrpSpPr>
          <p:cNvPr id="4" name="Group"/>
          <p:cNvGrpSpPr/>
          <p:nvPr/>
        </p:nvGrpSpPr>
        <p:grpSpPr>
          <a:xfrm>
            <a:off x="107504" y="1410266"/>
            <a:ext cx="4229101" cy="4250982"/>
            <a:chOff x="0" y="-117401"/>
            <a:chExt cx="4229100" cy="4250980"/>
          </a:xfrm>
        </p:grpSpPr>
        <p:pic>
          <p:nvPicPr>
            <p:cNvPr id="5" name="H4l-10fb.png" descr="H4l-10fb.png"/>
            <p:cNvPicPr>
              <a:picLocks noChangeAspect="1"/>
            </p:cNvPicPr>
            <p:nvPr/>
          </p:nvPicPr>
          <p:blipFill>
            <a:blip r:embed="rId2"/>
            <a:stretch>
              <a:fillRect/>
            </a:stretch>
          </p:blipFill>
          <p:spPr>
            <a:xfrm>
              <a:off x="0" y="76029"/>
              <a:ext cx="4229100" cy="4057550"/>
            </a:xfrm>
            <a:prstGeom prst="rect">
              <a:avLst/>
            </a:prstGeom>
            <a:ln w="12700" cap="flat">
              <a:noFill/>
              <a:round/>
            </a:ln>
            <a:effectLst/>
          </p:spPr>
        </p:pic>
        <p:sp>
          <p:nvSpPr>
            <p:cNvPr id="6" name="Phys. Lett. B 716 (2012) 1-29"/>
            <p:cNvSpPr txBox="1"/>
            <p:nvPr/>
          </p:nvSpPr>
          <p:spPr>
            <a:xfrm>
              <a:off x="1368152" y="-117401"/>
              <a:ext cx="2615487" cy="3334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t">
              <a:spAutoFit/>
            </a:bodyPr>
            <a:lstStyle>
              <a:lvl1pPr>
                <a:defRPr b="1" u="sng">
                  <a:solidFill>
                    <a:srgbClr val="000000"/>
                  </a:solidFill>
                  <a:latin typeface="Helvetica Neue"/>
                  <a:ea typeface="Helvetica Neue"/>
                  <a:cs typeface="Helvetica Neue"/>
                  <a:sym typeface="Helvetica Neue"/>
                  <a:hlinkClick r:id="" action="ppaction://noaction"/>
                </a:defRPr>
              </a:lvl1pPr>
            </a:lstStyle>
            <a:p>
              <a:pPr>
                <a:defRPr u="none"/>
              </a:pPr>
              <a:r>
                <a:rPr sz="1500" b="0" u="none" dirty="0">
                  <a:latin typeface="Arial"/>
                  <a:cs typeface="Arial"/>
                  <a:hlinkClick r:id="rId3"/>
                </a:rPr>
                <a:t>Phys. Lett. B 716 (2012) 1-29</a:t>
              </a:r>
            </a:p>
          </p:txBody>
        </p:sp>
      </p:grpSp>
      <p:pic>
        <p:nvPicPr>
          <p:cNvPr id="9" name="Picture 8">
            <a:extLst>
              <a:ext uri="{FF2B5EF4-FFF2-40B4-BE49-F238E27FC236}">
                <a16:creationId xmlns:a16="http://schemas.microsoft.com/office/drawing/2014/main" id="{F67885B7-2116-497A-BD7A-CBBB3C1A40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3115" y="1576978"/>
            <a:ext cx="4375349" cy="4207321"/>
          </a:xfrm>
          <a:prstGeom prst="rect">
            <a:avLst/>
          </a:prstGeom>
        </p:spPr>
      </p:pic>
      <p:sp>
        <p:nvSpPr>
          <p:cNvPr id="3" name="Rectangle 2">
            <a:extLst>
              <a:ext uri="{FF2B5EF4-FFF2-40B4-BE49-F238E27FC236}">
                <a16:creationId xmlns:a16="http://schemas.microsoft.com/office/drawing/2014/main" id="{6C69DABD-633F-4CCD-9FBB-F738E18788BE}"/>
              </a:ext>
            </a:extLst>
          </p:cNvPr>
          <p:cNvSpPr/>
          <p:nvPr/>
        </p:nvSpPr>
        <p:spPr>
          <a:xfrm>
            <a:off x="5220261" y="1434262"/>
            <a:ext cx="2400785" cy="338554"/>
          </a:xfrm>
          <a:prstGeom prst="rect">
            <a:avLst/>
          </a:prstGeom>
        </p:spPr>
        <p:txBody>
          <a:bodyPr wrap="none">
            <a:spAutoFit/>
          </a:bodyPr>
          <a:lstStyle/>
          <a:p>
            <a:r>
              <a:rPr lang="en-CA" sz="1600" dirty="0">
                <a:solidFill>
                  <a:srgbClr val="FF0000"/>
                </a:solidFill>
              </a:rPr>
              <a:t>ATLAS-CONF-2019-025</a:t>
            </a:r>
          </a:p>
        </p:txBody>
      </p:sp>
    </p:spTree>
    <p:extLst>
      <p:ext uri="{BB962C8B-B14F-4D97-AF65-F5344CB8AC3E}">
        <p14:creationId xmlns:p14="http://schemas.microsoft.com/office/powerpoint/2010/main" val="4178840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DC1DC122-2233-4BF0-A007-0022AD34F6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2505" y="3864171"/>
            <a:ext cx="2735873" cy="2667788"/>
          </a:xfrm>
          <a:prstGeom prst="rect">
            <a:avLst/>
          </a:prstGeom>
        </p:spPr>
      </p:pic>
      <p:grpSp>
        <p:nvGrpSpPr>
          <p:cNvPr id="21" name="Group 20">
            <a:extLst>
              <a:ext uri="{FF2B5EF4-FFF2-40B4-BE49-F238E27FC236}">
                <a16:creationId xmlns:a16="http://schemas.microsoft.com/office/drawing/2014/main" id="{1842271B-A6A8-4D5B-B3D1-8DD98E1B7C48}"/>
              </a:ext>
            </a:extLst>
          </p:cNvPr>
          <p:cNvGrpSpPr/>
          <p:nvPr/>
        </p:nvGrpSpPr>
        <p:grpSpPr>
          <a:xfrm>
            <a:off x="5654168" y="1465319"/>
            <a:ext cx="3351304" cy="2391428"/>
            <a:chOff x="5873786" y="1752600"/>
            <a:chExt cx="3117814" cy="2034368"/>
          </a:xfrm>
        </p:grpSpPr>
        <p:pic>
          <p:nvPicPr>
            <p:cNvPr id="22" name="Picture 21">
              <a:extLst>
                <a:ext uri="{FF2B5EF4-FFF2-40B4-BE49-F238E27FC236}">
                  <a16:creationId xmlns:a16="http://schemas.microsoft.com/office/drawing/2014/main" id="{CF350672-D608-48CD-9D36-888E1842DA39}"/>
                </a:ext>
              </a:extLst>
            </p:cNvPr>
            <p:cNvPicPr>
              <a:picLocks noChangeAspect="1"/>
            </p:cNvPicPr>
            <p:nvPr/>
          </p:nvPicPr>
          <p:blipFill>
            <a:blip r:embed="rId4"/>
            <a:stretch>
              <a:fillRect/>
            </a:stretch>
          </p:blipFill>
          <p:spPr>
            <a:xfrm>
              <a:off x="5873786" y="1752600"/>
              <a:ext cx="3117814" cy="2034368"/>
            </a:xfrm>
            <a:prstGeom prst="rect">
              <a:avLst/>
            </a:prstGeom>
          </p:spPr>
        </p:pic>
        <p:sp>
          <p:nvSpPr>
            <p:cNvPr id="23" name="Rectangle 22">
              <a:extLst>
                <a:ext uri="{FF2B5EF4-FFF2-40B4-BE49-F238E27FC236}">
                  <a16:creationId xmlns:a16="http://schemas.microsoft.com/office/drawing/2014/main" id="{353F3D0B-0D35-4AEF-A340-F0E48DF93AC6}"/>
                </a:ext>
              </a:extLst>
            </p:cNvPr>
            <p:cNvSpPr/>
            <p:nvPr/>
          </p:nvSpPr>
          <p:spPr>
            <a:xfrm>
              <a:off x="6767467" y="1842359"/>
              <a:ext cx="1226618" cy="2308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900" b="1" i="0" u="none" strike="noStrike" kern="1200" cap="none" spc="0" normalizeH="0" baseline="0" noProof="0" dirty="0">
                  <a:ln>
                    <a:noFill/>
                  </a:ln>
                  <a:solidFill>
                    <a:srgbClr val="000000"/>
                  </a:solidFill>
                  <a:effectLst/>
                  <a:uLnTx/>
                  <a:uFillTx/>
                  <a:latin typeface="Tahoma" pitchFamily="34" charset="0"/>
                  <a:ea typeface="+mn-ea"/>
                  <a:cs typeface="+mn-cs"/>
                  <a:hlinkClick r:id="rId5"/>
                </a:rPr>
                <a:t>arXiv:1903.06248</a:t>
              </a:r>
              <a:endParaRPr kumimoji="0" lang="en-CA" sz="9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39" name="TextBox 38">
              <a:extLst>
                <a:ext uri="{FF2B5EF4-FFF2-40B4-BE49-F238E27FC236}">
                  <a16:creationId xmlns:a16="http://schemas.microsoft.com/office/drawing/2014/main" id="{7F0FD6A0-5E42-4415-BD95-6471C1591B27}"/>
                </a:ext>
              </a:extLst>
            </p:cNvPr>
            <p:cNvSpPr txBox="1"/>
            <p:nvPr/>
          </p:nvSpPr>
          <p:spPr>
            <a:xfrm>
              <a:off x="6466041" y="2084105"/>
              <a:ext cx="383438"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err="1">
                  <a:ln>
                    <a:noFill/>
                  </a:ln>
                  <a:solidFill>
                    <a:srgbClr val="FF0000"/>
                  </a:solidFill>
                  <a:effectLst/>
                  <a:uLnTx/>
                  <a:uFillTx/>
                  <a:latin typeface="Script MT Bold"/>
                  <a:ea typeface="+mn-ea"/>
                  <a:cs typeface="+mn-cs"/>
                  <a:sym typeface="Symbol"/>
                </a:rPr>
                <a:t>ll</a:t>
              </a: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grpSp>
        <p:nvGrpSpPr>
          <p:cNvPr id="19" name="Group 18">
            <a:extLst>
              <a:ext uri="{FF2B5EF4-FFF2-40B4-BE49-F238E27FC236}">
                <a16:creationId xmlns:a16="http://schemas.microsoft.com/office/drawing/2014/main" id="{AF8D8BF7-8EEF-467C-A472-F78365D2AE9F}"/>
              </a:ext>
            </a:extLst>
          </p:cNvPr>
          <p:cNvGrpSpPr>
            <a:grpSpLocks noChangeAspect="1"/>
          </p:cNvGrpSpPr>
          <p:nvPr/>
        </p:nvGrpSpPr>
        <p:grpSpPr>
          <a:xfrm>
            <a:off x="1771534" y="1439390"/>
            <a:ext cx="4017514" cy="2523010"/>
            <a:chOff x="0" y="2137582"/>
            <a:chExt cx="3330428" cy="2091518"/>
          </a:xfrm>
        </p:grpSpPr>
        <p:pic>
          <p:nvPicPr>
            <p:cNvPr id="6" name="Picture 2" descr="https://twiki.cern.ch/twiki/pub/AtlasPublic/MuonPerformancePublicPlots/Dimuon_mass_40000.png">
              <a:extLst>
                <a:ext uri="{FF2B5EF4-FFF2-40B4-BE49-F238E27FC236}">
                  <a16:creationId xmlns:a16="http://schemas.microsoft.com/office/drawing/2014/main" id="{24C43DCA-1A13-4D25-993C-48E1D4C8AAC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572" b="2107"/>
            <a:stretch/>
          </p:blipFill>
          <p:spPr bwMode="auto">
            <a:xfrm>
              <a:off x="0" y="2137582"/>
              <a:ext cx="3200400" cy="209151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DADFB5FE-1CE6-4B4E-8208-27B64B35EF4D}"/>
                </a:ext>
              </a:extLst>
            </p:cNvPr>
            <p:cNvCxnSpPr/>
            <p:nvPr/>
          </p:nvCxnSpPr>
          <p:spPr bwMode="auto">
            <a:xfrm flipV="1">
              <a:off x="945042" y="2615644"/>
              <a:ext cx="41006" cy="551429"/>
            </a:xfrm>
            <a:prstGeom prst="straightConnector1">
              <a:avLst/>
            </a:prstGeom>
            <a:solidFill>
              <a:schemeClr val="accent1"/>
            </a:solidFill>
            <a:ln w="28575" cap="flat" cmpd="sng" algn="ctr">
              <a:solidFill>
                <a:srgbClr val="FF0000"/>
              </a:solidFill>
              <a:prstDash val="solid"/>
              <a:miter lim="800000"/>
              <a:headEnd type="none" w="med" len="med"/>
              <a:tailEnd type="arrow"/>
            </a:ln>
            <a:effectLst/>
          </p:spPr>
        </p:cxnSp>
        <p:cxnSp>
          <p:nvCxnSpPr>
            <p:cNvPr id="8" name="Straight Arrow Connector 7">
              <a:extLst>
                <a:ext uri="{FF2B5EF4-FFF2-40B4-BE49-F238E27FC236}">
                  <a16:creationId xmlns:a16="http://schemas.microsoft.com/office/drawing/2014/main" id="{454CBE07-400A-49ED-8589-18A71E9090F1}"/>
                </a:ext>
              </a:extLst>
            </p:cNvPr>
            <p:cNvCxnSpPr/>
            <p:nvPr/>
          </p:nvCxnSpPr>
          <p:spPr bwMode="auto">
            <a:xfrm flipV="1">
              <a:off x="1035099" y="2615644"/>
              <a:ext cx="69554" cy="555926"/>
            </a:xfrm>
            <a:prstGeom prst="straightConnector1">
              <a:avLst/>
            </a:prstGeom>
            <a:solidFill>
              <a:schemeClr val="accent1"/>
            </a:solidFill>
            <a:ln w="28575" cap="flat" cmpd="sng" algn="ctr">
              <a:solidFill>
                <a:srgbClr val="FF0000"/>
              </a:solidFill>
              <a:prstDash val="solid"/>
              <a:miter lim="800000"/>
              <a:headEnd type="none" w="med" len="med"/>
              <a:tailEnd type="arrow"/>
            </a:ln>
            <a:effectLst/>
          </p:spPr>
        </p:cxnSp>
        <p:cxnSp>
          <p:nvCxnSpPr>
            <p:cNvPr id="9" name="Straight Arrow Connector 8">
              <a:extLst>
                <a:ext uri="{FF2B5EF4-FFF2-40B4-BE49-F238E27FC236}">
                  <a16:creationId xmlns:a16="http://schemas.microsoft.com/office/drawing/2014/main" id="{03B9F5FD-3D99-43C6-AC3D-1FB529C634A2}"/>
                </a:ext>
              </a:extLst>
            </p:cNvPr>
            <p:cNvCxnSpPr/>
            <p:nvPr/>
          </p:nvCxnSpPr>
          <p:spPr bwMode="auto">
            <a:xfrm flipV="1">
              <a:off x="1104652" y="2694698"/>
              <a:ext cx="373474" cy="472375"/>
            </a:xfrm>
            <a:prstGeom prst="straightConnector1">
              <a:avLst/>
            </a:prstGeom>
            <a:solidFill>
              <a:schemeClr val="accent1"/>
            </a:solidFill>
            <a:ln w="28575" cap="flat" cmpd="sng" algn="ctr">
              <a:solidFill>
                <a:srgbClr val="FF0000"/>
              </a:solidFill>
              <a:prstDash val="solid"/>
              <a:miter lim="800000"/>
              <a:headEnd type="none" w="med" len="med"/>
              <a:tailEnd type="arrow"/>
            </a:ln>
            <a:effectLst/>
          </p:spPr>
        </p:cxnSp>
        <p:cxnSp>
          <p:nvCxnSpPr>
            <p:cNvPr id="10" name="Straight Arrow Connector 9">
              <a:extLst>
                <a:ext uri="{FF2B5EF4-FFF2-40B4-BE49-F238E27FC236}">
                  <a16:creationId xmlns:a16="http://schemas.microsoft.com/office/drawing/2014/main" id="{B8D6C94D-F39C-4231-8ABB-90B8323822C1}"/>
                </a:ext>
              </a:extLst>
            </p:cNvPr>
            <p:cNvCxnSpPr/>
            <p:nvPr/>
          </p:nvCxnSpPr>
          <p:spPr bwMode="auto">
            <a:xfrm flipV="1">
              <a:off x="1291389" y="2813279"/>
              <a:ext cx="233737" cy="353794"/>
            </a:xfrm>
            <a:prstGeom prst="straightConnector1">
              <a:avLst/>
            </a:prstGeom>
            <a:solidFill>
              <a:schemeClr val="accent1"/>
            </a:solidFill>
            <a:ln w="28575" cap="flat" cmpd="sng" algn="ctr">
              <a:solidFill>
                <a:srgbClr val="FF0000"/>
              </a:solidFill>
              <a:prstDash val="solid"/>
              <a:miter lim="800000"/>
              <a:headEnd type="none" w="med" len="med"/>
              <a:tailEnd type="arrow"/>
            </a:ln>
            <a:effectLst/>
          </p:spPr>
        </p:cxnSp>
        <p:cxnSp>
          <p:nvCxnSpPr>
            <p:cNvPr id="11" name="Straight Arrow Connector 10">
              <a:extLst>
                <a:ext uri="{FF2B5EF4-FFF2-40B4-BE49-F238E27FC236}">
                  <a16:creationId xmlns:a16="http://schemas.microsoft.com/office/drawing/2014/main" id="{F4126752-AE85-4E08-B66E-14A007FC0377}"/>
                </a:ext>
              </a:extLst>
            </p:cNvPr>
            <p:cNvCxnSpPr/>
            <p:nvPr/>
          </p:nvCxnSpPr>
          <p:spPr bwMode="auto">
            <a:xfrm flipV="1">
              <a:off x="1600200" y="2895855"/>
              <a:ext cx="349502" cy="275715"/>
            </a:xfrm>
            <a:prstGeom prst="straightConnector1">
              <a:avLst/>
            </a:prstGeom>
            <a:solidFill>
              <a:schemeClr val="accent1"/>
            </a:solidFill>
            <a:ln w="28575" cap="flat" cmpd="sng" algn="ctr">
              <a:solidFill>
                <a:srgbClr val="FF0000"/>
              </a:solidFill>
              <a:prstDash val="solid"/>
              <a:miter lim="800000"/>
              <a:headEnd type="none" w="med" len="med"/>
              <a:tailEnd type="arrow"/>
            </a:ln>
            <a:effectLst/>
          </p:spPr>
        </p:cxnSp>
        <p:cxnSp>
          <p:nvCxnSpPr>
            <p:cNvPr id="12" name="Straight Arrow Connector 11">
              <a:extLst>
                <a:ext uri="{FF2B5EF4-FFF2-40B4-BE49-F238E27FC236}">
                  <a16:creationId xmlns:a16="http://schemas.microsoft.com/office/drawing/2014/main" id="{DC9E17FF-1E5B-4C0B-94C7-B0C823CEBF63}"/>
                </a:ext>
              </a:extLst>
            </p:cNvPr>
            <p:cNvCxnSpPr/>
            <p:nvPr/>
          </p:nvCxnSpPr>
          <p:spPr bwMode="auto">
            <a:xfrm flipV="1">
              <a:off x="1437120" y="2895855"/>
              <a:ext cx="451071" cy="275715"/>
            </a:xfrm>
            <a:prstGeom prst="straightConnector1">
              <a:avLst/>
            </a:prstGeom>
            <a:solidFill>
              <a:schemeClr val="accent1"/>
            </a:solidFill>
            <a:ln w="28575" cap="flat" cmpd="sng" algn="ctr">
              <a:solidFill>
                <a:srgbClr val="FF0000"/>
              </a:solidFill>
              <a:prstDash val="solid"/>
              <a:miter lim="800000"/>
              <a:headEnd type="none" w="med" len="med"/>
              <a:tailEnd type="arrow"/>
            </a:ln>
            <a:effectLst/>
          </p:spPr>
        </p:cxnSp>
        <p:cxnSp>
          <p:nvCxnSpPr>
            <p:cNvPr id="13" name="Straight Arrow Connector 12">
              <a:extLst>
                <a:ext uri="{FF2B5EF4-FFF2-40B4-BE49-F238E27FC236}">
                  <a16:creationId xmlns:a16="http://schemas.microsoft.com/office/drawing/2014/main" id="{B714ACBE-1CA9-45BD-81BF-95D3634B3F0C}"/>
                </a:ext>
              </a:extLst>
            </p:cNvPr>
            <p:cNvCxnSpPr/>
            <p:nvPr/>
          </p:nvCxnSpPr>
          <p:spPr bwMode="auto">
            <a:xfrm flipV="1">
              <a:off x="2708322" y="3447666"/>
              <a:ext cx="123019" cy="156157"/>
            </a:xfrm>
            <a:prstGeom prst="straightConnector1">
              <a:avLst/>
            </a:prstGeom>
            <a:solidFill>
              <a:schemeClr val="accent1"/>
            </a:solidFill>
            <a:ln w="28575" cap="flat" cmpd="sng" algn="ctr">
              <a:solidFill>
                <a:srgbClr val="0070C0"/>
              </a:solidFill>
              <a:prstDash val="solid"/>
              <a:miter lim="800000"/>
              <a:headEnd type="none" w="med" len="med"/>
              <a:tailEnd type="arrow"/>
            </a:ln>
            <a:effectLst/>
          </p:spPr>
        </p:cxnSp>
        <p:sp>
          <p:nvSpPr>
            <p:cNvPr id="15" name="TextBox 14">
              <a:extLst>
                <a:ext uri="{FF2B5EF4-FFF2-40B4-BE49-F238E27FC236}">
                  <a16:creationId xmlns:a16="http://schemas.microsoft.com/office/drawing/2014/main" id="{B93FA862-E202-4EB1-8C70-3EB5E226BFB0}"/>
                </a:ext>
              </a:extLst>
            </p:cNvPr>
            <p:cNvSpPr txBox="1"/>
            <p:nvPr/>
          </p:nvSpPr>
          <p:spPr>
            <a:xfrm>
              <a:off x="695669" y="3135550"/>
              <a:ext cx="1084015" cy="30008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350" b="0" i="0" u="none" strike="noStrike" kern="1200" cap="none" spc="0" normalizeH="0" baseline="0" noProof="0" dirty="0">
                  <a:ln>
                    <a:noFill/>
                  </a:ln>
                  <a:solidFill>
                    <a:srgbClr val="FF0000"/>
                  </a:solidFill>
                  <a:effectLst/>
                  <a:uLnTx/>
                  <a:uFillTx/>
                  <a:latin typeface="Tahoma" pitchFamily="34" charset="0"/>
                  <a:ea typeface="+mn-ea"/>
                  <a:cs typeface="+mn-cs"/>
                </a:rPr>
                <a:t>Resonances</a:t>
              </a:r>
            </a:p>
          </p:txBody>
        </p:sp>
        <p:sp>
          <p:nvSpPr>
            <p:cNvPr id="16" name="TextBox 15">
              <a:extLst>
                <a:ext uri="{FF2B5EF4-FFF2-40B4-BE49-F238E27FC236}">
                  <a16:creationId xmlns:a16="http://schemas.microsoft.com/office/drawing/2014/main" id="{F31B1B99-F9AD-48A1-9946-512C3633280F}"/>
                </a:ext>
              </a:extLst>
            </p:cNvPr>
            <p:cNvSpPr txBox="1"/>
            <p:nvPr/>
          </p:nvSpPr>
          <p:spPr>
            <a:xfrm>
              <a:off x="1880700" y="3258514"/>
              <a:ext cx="909635" cy="50783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350" b="0" i="0" u="none" strike="noStrike" kern="1200" cap="none" spc="0" normalizeH="0" baseline="0" noProof="0" dirty="0">
                  <a:ln>
                    <a:noFill/>
                  </a:ln>
                  <a:solidFill>
                    <a:srgbClr val="0070C0"/>
                  </a:solidFill>
                  <a:effectLst/>
                  <a:uLnTx/>
                  <a:uFillTx/>
                  <a:latin typeface="Tahoma" pitchFamily="34" charset="0"/>
                  <a:ea typeface="+mn-ea"/>
                  <a:cs typeface="+mn-cs"/>
                </a:rPr>
                <a:t>High- mass DY</a:t>
              </a:r>
            </a:p>
          </p:txBody>
        </p:sp>
        <p:sp>
          <p:nvSpPr>
            <p:cNvPr id="17" name="Oval 16">
              <a:extLst>
                <a:ext uri="{FF2B5EF4-FFF2-40B4-BE49-F238E27FC236}">
                  <a16:creationId xmlns:a16="http://schemas.microsoft.com/office/drawing/2014/main" id="{B0222B9E-E252-4307-8C1C-20777BBD7DBE}"/>
                </a:ext>
              </a:extLst>
            </p:cNvPr>
            <p:cNvSpPr/>
            <p:nvPr/>
          </p:nvSpPr>
          <p:spPr bwMode="auto">
            <a:xfrm>
              <a:off x="2503289" y="2644735"/>
              <a:ext cx="451071" cy="642871"/>
            </a:xfrm>
            <a:prstGeom prst="ellipse">
              <a:avLst/>
            </a:prstGeom>
            <a:noFill/>
            <a:ln w="28575" cap="flat" cmpd="sng" algn="ctr">
              <a:solidFill>
                <a:srgbClr val="CC0099"/>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Tahoma" pitchFamily="34" charset="0"/>
                <a:ea typeface="+mn-ea"/>
                <a:cs typeface="+mn-cs"/>
              </a:endParaRPr>
            </a:p>
          </p:txBody>
        </p:sp>
        <p:cxnSp>
          <p:nvCxnSpPr>
            <p:cNvPr id="18" name="Straight Arrow Connector 17">
              <a:extLst>
                <a:ext uri="{FF2B5EF4-FFF2-40B4-BE49-F238E27FC236}">
                  <a16:creationId xmlns:a16="http://schemas.microsoft.com/office/drawing/2014/main" id="{EB1FC7C0-3791-4FAC-ADB9-9FD461D45277}"/>
                </a:ext>
              </a:extLst>
            </p:cNvPr>
            <p:cNvCxnSpPr>
              <a:cxnSpLocks/>
            </p:cNvCxnSpPr>
            <p:nvPr/>
          </p:nvCxnSpPr>
          <p:spPr bwMode="auto">
            <a:xfrm flipV="1">
              <a:off x="1821964" y="3096302"/>
              <a:ext cx="612681" cy="157844"/>
            </a:xfrm>
            <a:prstGeom prst="straightConnector1">
              <a:avLst/>
            </a:prstGeom>
            <a:solidFill>
              <a:schemeClr val="accent1"/>
            </a:solidFill>
            <a:ln w="28575" cap="flat" cmpd="sng" algn="ctr">
              <a:solidFill>
                <a:srgbClr val="FF0000"/>
              </a:solidFill>
              <a:prstDash val="solid"/>
              <a:miter lim="800000"/>
              <a:headEnd type="none" w="med" len="med"/>
              <a:tailEnd type="arrow"/>
            </a:ln>
            <a:effectLst/>
          </p:spPr>
        </p:cxnSp>
        <p:sp>
          <p:nvSpPr>
            <p:cNvPr id="5" name="Arrow: Right 4">
              <a:extLst>
                <a:ext uri="{FF2B5EF4-FFF2-40B4-BE49-F238E27FC236}">
                  <a16:creationId xmlns:a16="http://schemas.microsoft.com/office/drawing/2014/main" id="{F837DC93-64BE-45F1-A968-2A1E32C5D920}"/>
                </a:ext>
              </a:extLst>
            </p:cNvPr>
            <p:cNvSpPr/>
            <p:nvPr/>
          </p:nvSpPr>
          <p:spPr bwMode="auto">
            <a:xfrm rot="18049962">
              <a:off x="2556879" y="2863075"/>
              <a:ext cx="1332607" cy="214490"/>
            </a:xfrm>
            <a:prstGeom prst="rightArrow">
              <a:avLst/>
            </a:prstGeom>
            <a:noFill/>
            <a:ln w="28575" cap="flat" cmpd="sng" algn="ctr">
              <a:solidFill>
                <a:srgbClr val="CC0099"/>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Tahoma" pitchFamily="34" charset="0"/>
                <a:ea typeface="+mn-ea"/>
                <a:cs typeface="+mn-cs"/>
              </a:endParaRPr>
            </a:p>
          </p:txBody>
        </p:sp>
      </p:grpSp>
      <p:sp>
        <p:nvSpPr>
          <p:cNvPr id="2" name="Title 1">
            <a:extLst>
              <a:ext uri="{FF2B5EF4-FFF2-40B4-BE49-F238E27FC236}">
                <a16:creationId xmlns:a16="http://schemas.microsoft.com/office/drawing/2014/main" id="{4BED627E-7934-44B6-9437-061C3FD483CB}"/>
              </a:ext>
            </a:extLst>
          </p:cNvPr>
          <p:cNvSpPr>
            <a:spLocks noGrp="1"/>
          </p:cNvSpPr>
          <p:nvPr>
            <p:ph type="title"/>
          </p:nvPr>
        </p:nvSpPr>
        <p:spPr>
          <a:xfrm>
            <a:off x="251520" y="228600"/>
            <a:ext cx="8206680" cy="685800"/>
          </a:xfrm>
        </p:spPr>
        <p:txBody>
          <a:bodyPr/>
          <a:lstStyle/>
          <a:p>
            <a:r>
              <a:rPr lang="en-CA" dirty="0"/>
              <a:t>Search for new </a:t>
            </a:r>
            <a:br>
              <a:rPr lang="en-CA" dirty="0"/>
            </a:br>
            <a:r>
              <a:rPr lang="en-CA" dirty="0"/>
              <a:t>high-mass resonances</a:t>
            </a:r>
          </a:p>
        </p:txBody>
      </p:sp>
      <p:sp>
        <p:nvSpPr>
          <p:cNvPr id="4" name="Slide Number Placeholder 3">
            <a:extLst>
              <a:ext uri="{FF2B5EF4-FFF2-40B4-BE49-F238E27FC236}">
                <a16:creationId xmlns:a16="http://schemas.microsoft.com/office/drawing/2014/main" id="{1C46B9A8-9FFC-4F53-B730-0714F3E9AA1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6A01BA1-72F4-4F4D-8174-433B3D0D4AF1}" type="slidenum">
              <a:rPr kumimoji="0" lang="en-US" sz="14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4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38" name="Rectangle 37">
            <a:extLst>
              <a:ext uri="{FF2B5EF4-FFF2-40B4-BE49-F238E27FC236}">
                <a16:creationId xmlns:a16="http://schemas.microsoft.com/office/drawing/2014/main" id="{76079A8F-2853-40EC-91EB-A843B2C40003}"/>
              </a:ext>
            </a:extLst>
          </p:cNvPr>
          <p:cNvSpPr/>
          <p:nvPr/>
        </p:nvSpPr>
        <p:spPr>
          <a:xfrm>
            <a:off x="6657760" y="5176305"/>
            <a:ext cx="1226618" cy="2308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900" b="1" i="0" u="none" strike="noStrike" kern="1200" cap="none" spc="0" normalizeH="0" baseline="0" noProof="0" dirty="0">
                <a:ln>
                  <a:noFill/>
                </a:ln>
                <a:solidFill>
                  <a:srgbClr val="000000"/>
                </a:solidFill>
                <a:effectLst/>
                <a:uLnTx/>
                <a:uFillTx/>
                <a:latin typeface="Tahoma" pitchFamily="34" charset="0"/>
                <a:ea typeface="+mn-ea"/>
                <a:cs typeface="+mn-cs"/>
                <a:hlinkClick r:id="rId7"/>
              </a:rPr>
              <a:t>arXiv:1906.05609</a:t>
            </a:r>
            <a:endParaRPr kumimoji="0" lang="en-CA" sz="9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
        <p:nvSpPr>
          <p:cNvPr id="40" name="Rectangle 39">
            <a:extLst>
              <a:ext uri="{FF2B5EF4-FFF2-40B4-BE49-F238E27FC236}">
                <a16:creationId xmlns:a16="http://schemas.microsoft.com/office/drawing/2014/main" id="{3B39069A-5ACD-47E8-82B1-F59572A370C6}"/>
              </a:ext>
            </a:extLst>
          </p:cNvPr>
          <p:cNvSpPr/>
          <p:nvPr/>
        </p:nvSpPr>
        <p:spPr>
          <a:xfrm>
            <a:off x="7734300" y="4258842"/>
            <a:ext cx="444352"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FF0000"/>
                </a:solidFill>
                <a:effectLst/>
                <a:uLnTx/>
                <a:uFillTx/>
                <a:latin typeface="Script MT Bold"/>
                <a:ea typeface="+mn-ea"/>
                <a:cs typeface="+mn-cs"/>
                <a:sym typeface="Symbol"/>
              </a:rPr>
              <a:t>l</a:t>
            </a:r>
            <a:r>
              <a:rPr kumimoji="0" lang="en-CA" sz="2400" b="0" i="0" u="none" strike="noStrike" kern="1200" cap="none" spc="0" normalizeH="0" baseline="0" noProof="0" dirty="0">
                <a:ln>
                  <a:noFill/>
                </a:ln>
                <a:solidFill>
                  <a:srgbClr val="FF0000"/>
                </a:solidFill>
                <a:effectLst/>
                <a:uLnTx/>
                <a:uFillTx/>
                <a:latin typeface="Script MT Bold"/>
                <a:ea typeface="+mn-ea"/>
                <a:cs typeface="+mn-cs"/>
                <a:sym typeface="Symbol" panose="05050102010706020507" pitchFamily="18" charset="2"/>
              </a:rPr>
              <a:t></a:t>
            </a: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grpSp>
        <p:nvGrpSpPr>
          <p:cNvPr id="45" name="Group 44">
            <a:extLst>
              <a:ext uri="{FF2B5EF4-FFF2-40B4-BE49-F238E27FC236}">
                <a16:creationId xmlns:a16="http://schemas.microsoft.com/office/drawing/2014/main" id="{D1620139-25AE-4D2E-80A0-D987F75383B9}"/>
              </a:ext>
            </a:extLst>
          </p:cNvPr>
          <p:cNvGrpSpPr>
            <a:grpSpLocks noChangeAspect="1"/>
          </p:cNvGrpSpPr>
          <p:nvPr/>
        </p:nvGrpSpPr>
        <p:grpSpPr>
          <a:xfrm>
            <a:off x="1770435" y="5778124"/>
            <a:ext cx="2807623" cy="796803"/>
            <a:chOff x="3114503" y="4435727"/>
            <a:chExt cx="5857876" cy="1662465"/>
          </a:xfrm>
        </p:grpSpPr>
        <p:pic>
          <p:nvPicPr>
            <p:cNvPr id="43" name="Picture 42">
              <a:extLst>
                <a:ext uri="{FF2B5EF4-FFF2-40B4-BE49-F238E27FC236}">
                  <a16:creationId xmlns:a16="http://schemas.microsoft.com/office/drawing/2014/main" id="{1ACA3C00-673E-4A10-83B5-40F117DEEBA3}"/>
                </a:ext>
              </a:extLst>
            </p:cNvPr>
            <p:cNvPicPr>
              <a:picLocks noChangeAspect="1"/>
            </p:cNvPicPr>
            <p:nvPr/>
          </p:nvPicPr>
          <p:blipFill rotWithShape="1">
            <a:blip r:embed="rId8">
              <a:extLst>
                <a:ext uri="{28A0092B-C50C-407E-A947-70E740481C1C}">
                  <a14:useLocalDpi xmlns:a14="http://schemas.microsoft.com/office/drawing/2010/main" val="0"/>
                </a:ext>
              </a:extLst>
            </a:blip>
            <a:srcRect t="76980"/>
            <a:stretch/>
          </p:blipFill>
          <p:spPr>
            <a:xfrm>
              <a:off x="3114503" y="5510565"/>
              <a:ext cx="5857875" cy="587627"/>
            </a:xfrm>
            <a:prstGeom prst="rect">
              <a:avLst/>
            </a:prstGeom>
          </p:spPr>
        </p:pic>
        <p:pic>
          <p:nvPicPr>
            <p:cNvPr id="44" name="Picture 43">
              <a:extLst>
                <a:ext uri="{FF2B5EF4-FFF2-40B4-BE49-F238E27FC236}">
                  <a16:creationId xmlns:a16="http://schemas.microsoft.com/office/drawing/2014/main" id="{31678BB3-6F5B-4B0B-A59B-4BA7866E93AD}"/>
                </a:ext>
              </a:extLst>
            </p:cNvPr>
            <p:cNvPicPr>
              <a:picLocks noChangeAspect="1"/>
            </p:cNvPicPr>
            <p:nvPr/>
          </p:nvPicPr>
          <p:blipFill rotWithShape="1">
            <a:blip r:embed="rId8">
              <a:extLst>
                <a:ext uri="{28A0092B-C50C-407E-A947-70E740481C1C}">
                  <a14:useLocalDpi xmlns:a14="http://schemas.microsoft.com/office/drawing/2010/main" val="0"/>
                </a:ext>
              </a:extLst>
            </a:blip>
            <a:srcRect b="57002"/>
            <a:stretch/>
          </p:blipFill>
          <p:spPr>
            <a:xfrm>
              <a:off x="3114505" y="4435727"/>
              <a:ext cx="5857874" cy="1097616"/>
            </a:xfrm>
            <a:prstGeom prst="rect">
              <a:avLst/>
            </a:prstGeom>
          </p:spPr>
        </p:pic>
      </p:grpSp>
      <p:sp>
        <p:nvSpPr>
          <p:cNvPr id="14" name="Rectangle 13">
            <a:extLst>
              <a:ext uri="{FF2B5EF4-FFF2-40B4-BE49-F238E27FC236}">
                <a16:creationId xmlns:a16="http://schemas.microsoft.com/office/drawing/2014/main" id="{95E3FD95-5383-4317-A3D0-0CC79BDDA5A2}"/>
              </a:ext>
            </a:extLst>
          </p:cNvPr>
          <p:cNvSpPr/>
          <p:nvPr/>
        </p:nvSpPr>
        <p:spPr>
          <a:xfrm>
            <a:off x="4610577" y="6269749"/>
            <a:ext cx="590098" cy="27699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dirty="0">
                <a:ln>
                  <a:noFill/>
                </a:ln>
                <a:solidFill>
                  <a:srgbClr val="FF0000"/>
                </a:solidFill>
                <a:effectLst/>
                <a:uLnTx/>
                <a:uFillTx/>
                <a:latin typeface="Tahoma" pitchFamily="34" charset="0"/>
                <a:ea typeface="+mn-ea"/>
                <a:cs typeface="+mn-cs"/>
              </a:rPr>
              <a:t>(SSM)</a:t>
            </a:r>
          </a:p>
        </p:txBody>
      </p:sp>
      <p:grpSp>
        <p:nvGrpSpPr>
          <p:cNvPr id="42" name="Group 41">
            <a:extLst>
              <a:ext uri="{FF2B5EF4-FFF2-40B4-BE49-F238E27FC236}">
                <a16:creationId xmlns:a16="http://schemas.microsoft.com/office/drawing/2014/main" id="{3F91BBF7-0FAB-488F-8A34-842989501715}"/>
              </a:ext>
            </a:extLst>
          </p:cNvPr>
          <p:cNvGrpSpPr>
            <a:grpSpLocks noChangeAspect="1"/>
          </p:cNvGrpSpPr>
          <p:nvPr/>
        </p:nvGrpSpPr>
        <p:grpSpPr>
          <a:xfrm>
            <a:off x="4437829" y="75247"/>
            <a:ext cx="2267771" cy="1296353"/>
            <a:chOff x="2439830" y="4572000"/>
            <a:chExt cx="2267771" cy="1296353"/>
          </a:xfrm>
        </p:grpSpPr>
        <p:pic>
          <p:nvPicPr>
            <p:cNvPr id="46" name="Picture 2">
              <a:extLst>
                <a:ext uri="{FF2B5EF4-FFF2-40B4-BE49-F238E27FC236}">
                  <a16:creationId xmlns:a16="http://schemas.microsoft.com/office/drawing/2014/main" id="{FA10BB9E-0DFA-4B9E-B4A3-46E0E57F3DA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8198"/>
            <a:stretch/>
          </p:blipFill>
          <p:spPr bwMode="auto">
            <a:xfrm>
              <a:off x="3276600" y="4642463"/>
              <a:ext cx="1039621" cy="1220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2">
              <a:extLst>
                <a:ext uri="{FF2B5EF4-FFF2-40B4-BE49-F238E27FC236}">
                  <a16:creationId xmlns:a16="http://schemas.microsoft.com/office/drawing/2014/main" id="{D1E80A5C-8694-4E50-A32B-51B674E86C2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1147"/>
            <a:stretch/>
          </p:blipFill>
          <p:spPr bwMode="auto">
            <a:xfrm flipH="1">
              <a:off x="2773740" y="4648200"/>
              <a:ext cx="579060" cy="1220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TextBox 47">
              <a:extLst>
                <a:ext uri="{FF2B5EF4-FFF2-40B4-BE49-F238E27FC236}">
                  <a16:creationId xmlns:a16="http://schemas.microsoft.com/office/drawing/2014/main" id="{A8754EE4-12F4-4CA7-ADD4-787B502C3B8A}"/>
                </a:ext>
              </a:extLst>
            </p:cNvPr>
            <p:cNvSpPr txBox="1"/>
            <p:nvPr/>
          </p:nvSpPr>
          <p:spPr>
            <a:xfrm>
              <a:off x="3355740" y="4800600"/>
              <a:ext cx="378060" cy="369332"/>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Tahoma" pitchFamily="34" charset="0"/>
                  <a:ea typeface="+mn-ea"/>
                  <a:cs typeface="+mn-cs"/>
                </a:rPr>
                <a:t>Z’</a:t>
              </a: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B0D3BFB-9A99-4D58-A7B4-897945B0D111}"/>
                    </a:ext>
                  </a:extLst>
                </p:cNvPr>
                <p:cNvSpPr txBox="1"/>
                <p:nvPr/>
              </p:nvSpPr>
              <p:spPr>
                <a:xfrm>
                  <a:off x="2439830" y="4619535"/>
                  <a:ext cx="582980"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rPr>
                    <a:t> </a:t>
                  </a:r>
                  <a:r>
                    <a:rPr kumimoji="0" lang="en-CA" sz="2200" b="0" i="0" u="none" strike="noStrike" kern="1200" cap="none" spc="0" normalizeH="0" baseline="0" noProof="0" dirty="0">
                      <a:ln>
                        <a:noFill/>
                      </a:ln>
                      <a:solidFill>
                        <a:srgbClr val="000000"/>
                      </a:solidFill>
                      <a:effectLst/>
                      <a:uLnTx/>
                      <a:uFillTx/>
                      <a:latin typeface="Tahoma" pitchFamily="34" charset="0"/>
                      <a:ea typeface="+mn-ea"/>
                      <a:cs typeface="+mn-cs"/>
                    </a:rPr>
                    <a:t>q</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CA"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accPr>
                          <m:e>
                            <m:r>
                              <m:rPr>
                                <m:sty m:val="p"/>
                              </m:rPr>
                              <a:rPr kumimoji="0" lang="en-CA" sz="24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q</m:t>
                            </m:r>
                          </m:e>
                        </m:acc>
                      </m:oMath>
                    </m:oMathPara>
                  </a14:m>
                  <a:endParaRPr kumimoji="0" lang="en-CA" sz="2400" b="0" i="0" u="none" strike="noStrike" kern="1200" cap="none" spc="0" normalizeH="0" baseline="0" noProof="0" dirty="0">
                    <a:ln>
                      <a:noFill/>
                    </a:ln>
                    <a:solidFill>
                      <a:srgbClr val="000000"/>
                    </a:solidFill>
                    <a:effectLst/>
                    <a:uLnTx/>
                    <a:uFillTx/>
                    <a:latin typeface="Tahoma"/>
                    <a:ea typeface="+mn-ea"/>
                    <a:cs typeface="+mn-cs"/>
                  </a:endParaRPr>
                </a:p>
              </p:txBody>
            </p:sp>
          </mc:Choice>
          <mc:Fallback xmlns="">
            <p:sp>
              <p:nvSpPr>
                <p:cNvPr id="27" name="TextBox 26">
                  <a:extLst>
                    <a:ext uri="{FF2B5EF4-FFF2-40B4-BE49-F238E27FC236}">
                      <a16:creationId xmlns:a16="http://schemas.microsoft.com/office/drawing/2014/main" id="{1715A8BA-BD02-47AF-BD64-C5A638CE6484}"/>
                    </a:ext>
                  </a:extLst>
                </p:cNvPr>
                <p:cNvSpPr txBox="1">
                  <a:spLocks noRot="1" noChangeAspect="1" noMove="1" noResize="1" noEditPoints="1" noAdjustHandles="1" noChangeArrowheads="1" noChangeShapeType="1" noTextEdit="1"/>
                </p:cNvSpPr>
                <p:nvPr/>
              </p:nvSpPr>
              <p:spPr>
                <a:xfrm>
                  <a:off x="2439830" y="4619535"/>
                  <a:ext cx="582980" cy="1200329"/>
                </a:xfrm>
                <a:prstGeom prst="rect">
                  <a:avLst/>
                </a:prstGeom>
                <a:blipFill>
                  <a:blip r:embed="rId11"/>
                  <a:stretch>
                    <a:fillRect t="-1015" r="-13684" b="-4061"/>
                  </a:stretch>
                </a:blipFill>
              </p:spPr>
              <p:txBody>
                <a:bodyPr/>
                <a:lstStyle/>
                <a:p>
                  <a:r>
                    <a:rPr lang="en-CA">
                      <a:noFill/>
                    </a:rPr>
                    <a:t> </a:t>
                  </a:r>
                </a:p>
              </p:txBody>
            </p:sp>
          </mc:Fallback>
        </mc:AlternateContent>
        <p:sp>
          <p:nvSpPr>
            <p:cNvPr id="50" name="TextBox 49">
              <a:extLst>
                <a:ext uri="{FF2B5EF4-FFF2-40B4-BE49-F238E27FC236}">
                  <a16:creationId xmlns:a16="http://schemas.microsoft.com/office/drawing/2014/main" id="{AFDFB532-D65D-4585-B822-092696A3FB84}"/>
                </a:ext>
              </a:extLst>
            </p:cNvPr>
            <p:cNvSpPr txBox="1"/>
            <p:nvPr/>
          </p:nvSpPr>
          <p:spPr>
            <a:xfrm>
              <a:off x="4141420" y="4572000"/>
              <a:ext cx="566181"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rPr>
                <a:t> </a:t>
              </a:r>
              <a:r>
                <a:rPr kumimoji="0" lang="en-CA" sz="2200" b="0" i="0" u="none" strike="noStrike" kern="1200" cap="none" spc="0" normalizeH="0" baseline="0" noProof="0" dirty="0">
                  <a:ln>
                    <a:noFill/>
                  </a:ln>
                  <a:solidFill>
                    <a:srgbClr val="000000"/>
                  </a:solidFill>
                  <a:effectLst/>
                  <a:uLnTx/>
                  <a:uFillTx/>
                  <a:latin typeface="Tahoma" pitchFamily="34" charset="0"/>
                  <a:ea typeface="+mn-ea"/>
                  <a:cs typeface="+mn-cs"/>
                </a:rPr>
                <a:t>e</a:t>
              </a:r>
              <a:r>
                <a:rPr kumimoji="0" lang="en-CA" sz="2200" b="0" i="0" u="none" strike="noStrike" kern="1200" cap="none" spc="0" normalizeH="0" baseline="30000" noProof="0" dirty="0">
                  <a:ln>
                    <a:noFill/>
                  </a:ln>
                  <a:solidFill>
                    <a:srgbClr val="000000"/>
                  </a:solidFill>
                  <a:effectLst/>
                  <a:uLnTx/>
                  <a:uFillTx/>
                  <a:latin typeface="Tahoma"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a:ea typeface="+mn-ea"/>
                  <a:cs typeface="+mn-cs"/>
                </a:rPr>
                <a:t> e</a:t>
              </a:r>
              <a:r>
                <a:rPr kumimoji="0" lang="en-CA" sz="2400" b="0" i="0" u="none" strike="noStrike" kern="1200" cap="none" spc="0" normalizeH="0" baseline="30000" noProof="0" dirty="0">
                  <a:ln>
                    <a:noFill/>
                  </a:ln>
                  <a:solidFill>
                    <a:srgbClr val="000000"/>
                  </a:solidFill>
                  <a:effectLst/>
                  <a:uLnTx/>
                  <a:uFillTx/>
                  <a:latin typeface="Tahoma"/>
                  <a:ea typeface="+mn-ea"/>
                  <a:cs typeface="+mn-cs"/>
                </a:rPr>
                <a:t>-</a:t>
              </a:r>
            </a:p>
          </p:txBody>
        </p:sp>
      </p:grpSp>
      <p:grpSp>
        <p:nvGrpSpPr>
          <p:cNvPr id="51" name="Group 50">
            <a:extLst>
              <a:ext uri="{FF2B5EF4-FFF2-40B4-BE49-F238E27FC236}">
                <a16:creationId xmlns:a16="http://schemas.microsoft.com/office/drawing/2014/main" id="{3C37C8E2-B512-4010-9EBE-6E3B2659C055}"/>
              </a:ext>
            </a:extLst>
          </p:cNvPr>
          <p:cNvGrpSpPr>
            <a:grpSpLocks noChangeAspect="1"/>
          </p:cNvGrpSpPr>
          <p:nvPr/>
        </p:nvGrpSpPr>
        <p:grpSpPr>
          <a:xfrm>
            <a:off x="6800029" y="75247"/>
            <a:ext cx="2267771" cy="1296353"/>
            <a:chOff x="2439830" y="4572000"/>
            <a:chExt cx="2267771" cy="1296353"/>
          </a:xfrm>
        </p:grpSpPr>
        <p:pic>
          <p:nvPicPr>
            <p:cNvPr id="52" name="Picture 2">
              <a:extLst>
                <a:ext uri="{FF2B5EF4-FFF2-40B4-BE49-F238E27FC236}">
                  <a16:creationId xmlns:a16="http://schemas.microsoft.com/office/drawing/2014/main" id="{3D5D880D-C53B-4A9D-B4D7-6D4B40869FA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8198"/>
            <a:stretch/>
          </p:blipFill>
          <p:spPr bwMode="auto">
            <a:xfrm>
              <a:off x="3276600" y="4642463"/>
              <a:ext cx="1039621" cy="1220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 name="Picture 2">
              <a:extLst>
                <a:ext uri="{FF2B5EF4-FFF2-40B4-BE49-F238E27FC236}">
                  <a16:creationId xmlns:a16="http://schemas.microsoft.com/office/drawing/2014/main" id="{DDA72494-31A6-4791-BCEC-32F7EC4F43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71147"/>
            <a:stretch/>
          </p:blipFill>
          <p:spPr bwMode="auto">
            <a:xfrm flipH="1">
              <a:off x="2773740" y="4648200"/>
              <a:ext cx="579060" cy="1220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TextBox 53">
              <a:extLst>
                <a:ext uri="{FF2B5EF4-FFF2-40B4-BE49-F238E27FC236}">
                  <a16:creationId xmlns:a16="http://schemas.microsoft.com/office/drawing/2014/main" id="{1CC8F997-3E44-429C-BCA4-21CD000DB93F}"/>
                </a:ext>
              </a:extLst>
            </p:cNvPr>
            <p:cNvSpPr txBox="1"/>
            <p:nvPr/>
          </p:nvSpPr>
          <p:spPr>
            <a:xfrm>
              <a:off x="3355740" y="4800600"/>
              <a:ext cx="455690" cy="369332"/>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Tahoma" pitchFamily="34" charset="0"/>
                  <a:ea typeface="+mn-ea"/>
                  <a:cs typeface="+mn-cs"/>
                </a:rPr>
                <a:t>W’</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CA0DCEAD-9306-40CC-90C6-9AC97A52DBC4}"/>
                    </a:ext>
                  </a:extLst>
                </p:cNvPr>
                <p:cNvSpPr txBox="1"/>
                <p:nvPr/>
              </p:nvSpPr>
              <p:spPr>
                <a:xfrm>
                  <a:off x="2439830" y="4619535"/>
                  <a:ext cx="582980"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rPr>
                    <a:t> </a:t>
                  </a:r>
                  <a:r>
                    <a:rPr kumimoji="0" lang="en-CA" sz="2200" b="0" i="0" u="none" strike="noStrike" kern="1200" cap="none" spc="0" normalizeH="0" baseline="0" noProof="0" dirty="0">
                      <a:ln>
                        <a:noFill/>
                      </a:ln>
                      <a:solidFill>
                        <a:srgbClr val="000000"/>
                      </a:solidFill>
                      <a:effectLst/>
                      <a:uLnTx/>
                      <a:uFillTx/>
                      <a:latin typeface="Tahoma" pitchFamily="34" charset="0"/>
                      <a:ea typeface="+mn-ea"/>
                      <a:cs typeface="+mn-cs"/>
                    </a:rPr>
                    <a:t>q</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CA"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ctrlPr>
                          </m:accPr>
                          <m:e>
                            <m:r>
                              <m:rPr>
                                <m:sty m:val="p"/>
                              </m:rPr>
                              <a:rPr kumimoji="0" lang="en-CA" sz="2400" b="0" i="0"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rPr>
                              <m:t>q</m:t>
                            </m:r>
                          </m:e>
                        </m:acc>
                      </m:oMath>
                    </m:oMathPara>
                  </a14:m>
                  <a:endParaRPr kumimoji="0" lang="en-CA" sz="2400" b="0" i="0" u="none" strike="noStrike" kern="1200" cap="none" spc="0" normalizeH="0" baseline="0" noProof="0" dirty="0">
                    <a:ln>
                      <a:noFill/>
                    </a:ln>
                    <a:solidFill>
                      <a:srgbClr val="000000"/>
                    </a:solidFill>
                    <a:effectLst/>
                    <a:uLnTx/>
                    <a:uFillTx/>
                    <a:latin typeface="Tahoma"/>
                    <a:ea typeface="+mn-ea"/>
                    <a:cs typeface="+mn-cs"/>
                  </a:endParaRPr>
                </a:p>
              </p:txBody>
            </p:sp>
          </mc:Choice>
          <mc:Fallback xmlns="">
            <p:sp>
              <p:nvSpPr>
                <p:cNvPr id="34" name="TextBox 33">
                  <a:extLst>
                    <a:ext uri="{FF2B5EF4-FFF2-40B4-BE49-F238E27FC236}">
                      <a16:creationId xmlns:a16="http://schemas.microsoft.com/office/drawing/2014/main" id="{F27AED7C-FC44-4371-8D68-C61A748552AD}"/>
                    </a:ext>
                  </a:extLst>
                </p:cNvPr>
                <p:cNvSpPr txBox="1">
                  <a:spLocks noRot="1" noChangeAspect="1" noMove="1" noResize="1" noEditPoints="1" noAdjustHandles="1" noChangeArrowheads="1" noChangeShapeType="1" noTextEdit="1"/>
                </p:cNvSpPr>
                <p:nvPr/>
              </p:nvSpPr>
              <p:spPr>
                <a:xfrm>
                  <a:off x="2439830" y="4619535"/>
                  <a:ext cx="582980" cy="1200329"/>
                </a:xfrm>
                <a:prstGeom prst="rect">
                  <a:avLst/>
                </a:prstGeom>
                <a:blipFill>
                  <a:blip r:embed="rId12"/>
                  <a:stretch>
                    <a:fillRect t="-1015" r="-13684" b="-406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E151428-2110-42B2-9417-BA15372F5135}"/>
                    </a:ext>
                  </a:extLst>
                </p:cNvPr>
                <p:cNvSpPr txBox="1"/>
                <p:nvPr/>
              </p:nvSpPr>
              <p:spPr>
                <a:xfrm>
                  <a:off x="4141420" y="4572000"/>
                  <a:ext cx="566181" cy="120032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rPr>
                    <a:t> </a:t>
                  </a:r>
                  <a:r>
                    <a:rPr kumimoji="0" lang="en-CA" sz="2200" b="0" i="0" u="none" strike="noStrike" kern="1200" cap="none" spc="0" normalizeH="0" baseline="0" noProof="0" dirty="0">
                      <a:ln>
                        <a:noFill/>
                      </a:ln>
                      <a:solidFill>
                        <a:srgbClr val="000000"/>
                      </a:solidFill>
                      <a:effectLst/>
                      <a:uLnTx/>
                      <a:uFillTx/>
                      <a:latin typeface="Tahoma" pitchFamily="34" charset="0"/>
                      <a:ea typeface="+mn-ea"/>
                      <a:cs typeface="+mn-cs"/>
                    </a:rPr>
                    <a:t>e</a:t>
                  </a:r>
                  <a:r>
                    <a:rPr kumimoji="0" lang="en-CA" sz="2200" b="0" i="0" u="none" strike="noStrike" kern="1200" cap="none" spc="0" normalizeH="0" baseline="30000" noProof="0" dirty="0">
                      <a:ln>
                        <a:noFill/>
                      </a:ln>
                      <a:solidFill>
                        <a:srgbClr val="000000"/>
                      </a:solidFill>
                      <a:effectLst/>
                      <a:uLnTx/>
                      <a:uFillTx/>
                      <a:latin typeface="Tahoma"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2400" b="0" i="0" u="none" strike="noStrike" kern="1200" cap="none" spc="0" normalizeH="0" baseline="0" noProof="0" dirty="0">
                    <a:ln>
                      <a:noFill/>
                    </a:ln>
                    <a:solidFill>
                      <a:srgbClr val="000000"/>
                    </a:solidFill>
                    <a:effectLst/>
                    <a:uLnTx/>
                    <a:uFillTx/>
                    <a:latin typeface="Tahom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Tahoma"/>
                      <a:ea typeface="+mn-ea"/>
                      <a:cs typeface="+mn-cs"/>
                    </a:rPr>
                    <a:t> </a:t>
                  </a:r>
                  <a14:m>
                    <m:oMath xmlns:m="http://schemas.openxmlformats.org/officeDocument/2006/math">
                      <m:acc>
                        <m:accPr>
                          <m:chr m:val="̅"/>
                          <m:ctrlPr>
                            <a:rPr kumimoji="0" lang="en-CA" sz="2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rPr>
                          </m:ctrlPr>
                        </m:accPr>
                        <m:e>
                          <m:r>
                            <a:rPr kumimoji="0" lang="en-CA" sz="2400" b="0" i="1" u="none" strike="noStrike" kern="1200" cap="none" spc="0" normalizeH="0" baseline="0" noProof="0" dirty="0" smtClean="0">
                              <a:ln>
                                <a:noFill/>
                              </a:ln>
                              <a:solidFill>
                                <a:srgbClr val="000000"/>
                              </a:solidFill>
                              <a:effectLst/>
                              <a:uLnTx/>
                              <a:uFillTx/>
                              <a:latin typeface="Cambria Math" panose="02040503050406030204" pitchFamily="18" charset="0"/>
                              <a:ea typeface="+mn-ea"/>
                              <a:cs typeface="+mn-cs"/>
                              <a:sym typeface="Symbol" panose="05050102010706020507" pitchFamily="18" charset="2"/>
                            </a:rPr>
                            <m:t></m:t>
                          </m:r>
                        </m:e>
                      </m:acc>
                    </m:oMath>
                  </a14:m>
                  <a:endParaRPr kumimoji="0" lang="en-CA" sz="2400" b="0" i="0" u="none" strike="noStrike" kern="1200" cap="none" spc="0" normalizeH="0" baseline="30000" noProof="0" dirty="0">
                    <a:ln>
                      <a:noFill/>
                    </a:ln>
                    <a:solidFill>
                      <a:srgbClr val="000000"/>
                    </a:solidFill>
                    <a:effectLst/>
                    <a:uLnTx/>
                    <a:uFillTx/>
                    <a:latin typeface="Tahoma"/>
                    <a:ea typeface="+mn-ea"/>
                    <a:cs typeface="+mn-cs"/>
                  </a:endParaRPr>
                </a:p>
              </p:txBody>
            </p:sp>
          </mc:Choice>
          <mc:Fallback xmlns="">
            <p:sp>
              <p:nvSpPr>
                <p:cNvPr id="35" name="TextBox 34">
                  <a:extLst>
                    <a:ext uri="{FF2B5EF4-FFF2-40B4-BE49-F238E27FC236}">
                      <a16:creationId xmlns:a16="http://schemas.microsoft.com/office/drawing/2014/main" id="{0663F3BE-0CFD-4D20-801F-AA0B3DF0C175}"/>
                    </a:ext>
                  </a:extLst>
                </p:cNvPr>
                <p:cNvSpPr txBox="1">
                  <a:spLocks noRot="1" noChangeAspect="1" noMove="1" noResize="1" noEditPoints="1" noAdjustHandles="1" noChangeArrowheads="1" noChangeShapeType="1" noTextEdit="1"/>
                </p:cNvSpPr>
                <p:nvPr/>
              </p:nvSpPr>
              <p:spPr>
                <a:xfrm>
                  <a:off x="4141420" y="4572000"/>
                  <a:ext cx="566181" cy="1200329"/>
                </a:xfrm>
                <a:prstGeom prst="rect">
                  <a:avLst/>
                </a:prstGeom>
                <a:blipFill>
                  <a:blip r:embed="rId13"/>
                  <a:stretch>
                    <a:fillRect t="-1015" r="-9677"/>
                  </a:stretch>
                </a:blipFill>
              </p:spPr>
              <p:txBody>
                <a:bodyPr/>
                <a:lstStyle/>
                <a:p>
                  <a:r>
                    <a:rPr lang="en-CA">
                      <a:noFill/>
                    </a:rPr>
                    <a:t> </a:t>
                  </a:r>
                </a:p>
              </p:txBody>
            </p:sp>
          </mc:Fallback>
        </mc:AlternateContent>
      </p:grpSp>
      <p:sp>
        <p:nvSpPr>
          <p:cNvPr id="3" name="Content Placeholder 2">
            <a:extLst>
              <a:ext uri="{FF2B5EF4-FFF2-40B4-BE49-F238E27FC236}">
                <a16:creationId xmlns:a16="http://schemas.microsoft.com/office/drawing/2014/main" id="{CBB9E17B-D9FA-48AD-95C6-DF0A2996FE45}"/>
              </a:ext>
            </a:extLst>
          </p:cNvPr>
          <p:cNvSpPr>
            <a:spLocks noGrp="1"/>
          </p:cNvSpPr>
          <p:nvPr>
            <p:ph idx="1"/>
          </p:nvPr>
        </p:nvSpPr>
        <p:spPr>
          <a:xfrm>
            <a:off x="138528" y="1981198"/>
            <a:ext cx="8624472" cy="1770121"/>
          </a:xfrm>
        </p:spPr>
        <p:txBody>
          <a:bodyPr/>
          <a:lstStyle/>
          <a:p>
            <a:pPr marL="0" indent="0">
              <a:buNone/>
            </a:pPr>
            <a:r>
              <a:rPr lang="en-CA" dirty="0">
                <a:solidFill>
                  <a:srgbClr val="FF0000"/>
                </a:solidFill>
              </a:rPr>
              <a:t>Nature has </a:t>
            </a:r>
          </a:p>
          <a:p>
            <a:pPr marL="0" indent="0">
              <a:buNone/>
            </a:pPr>
            <a:r>
              <a:rPr lang="en-CA" dirty="0">
                <a:solidFill>
                  <a:srgbClr val="FF0000"/>
                </a:solidFill>
              </a:rPr>
              <a:t>many “standard </a:t>
            </a:r>
          </a:p>
          <a:p>
            <a:pPr marL="0" indent="0">
              <a:buNone/>
            </a:pPr>
            <a:r>
              <a:rPr lang="en-CA" dirty="0">
                <a:solidFill>
                  <a:srgbClr val="FF0000"/>
                </a:solidFill>
              </a:rPr>
              <a:t>candles”. </a:t>
            </a:r>
          </a:p>
          <a:p>
            <a:pPr marL="0" indent="0">
              <a:buNone/>
            </a:pPr>
            <a:r>
              <a:rPr lang="en-CA" dirty="0">
                <a:solidFill>
                  <a:srgbClr val="FF0000"/>
                </a:solidFill>
              </a:rPr>
              <a:t>Why not more?</a:t>
            </a:r>
          </a:p>
          <a:p>
            <a:pPr marL="0" indent="0">
              <a:buNone/>
            </a:pPr>
            <a:endParaRPr lang="en-CA" sz="1600" dirty="0"/>
          </a:p>
          <a:p>
            <a:pPr marL="0" indent="0">
              <a:buNone/>
            </a:pPr>
            <a:endParaRPr lang="en-CA" sz="1600" dirty="0"/>
          </a:p>
          <a:p>
            <a:endParaRPr lang="en-CA" sz="1600" dirty="0"/>
          </a:p>
          <a:p>
            <a:pPr marL="0" indent="0">
              <a:buNone/>
            </a:pPr>
            <a:endParaRPr lang="en-CA" sz="1600" dirty="0"/>
          </a:p>
          <a:p>
            <a:r>
              <a:rPr lang="en-CA" sz="1600" dirty="0"/>
              <a:t>Combining the electron and muon channels:</a:t>
            </a:r>
          </a:p>
          <a:p>
            <a:pPr lvl="1"/>
            <a:r>
              <a:rPr lang="en-CA" sz="1600" dirty="0"/>
              <a:t>Z’:  excluded to ~4.5-5 </a:t>
            </a:r>
            <a:r>
              <a:rPr lang="en-CA" sz="1600" dirty="0" err="1"/>
              <a:t>TeV</a:t>
            </a:r>
            <a:r>
              <a:rPr lang="en-CA" sz="1600" dirty="0"/>
              <a:t>, depending on the model</a:t>
            </a:r>
          </a:p>
          <a:p>
            <a:pPr lvl="2"/>
            <a:r>
              <a:rPr lang="en-CA" sz="1600" dirty="0"/>
              <a:t>e.g. E</a:t>
            </a:r>
            <a:r>
              <a:rPr lang="en-CA" sz="1600" baseline="-25000" dirty="0"/>
              <a:t>6</a:t>
            </a:r>
            <a:r>
              <a:rPr lang="en-CA" sz="1600" dirty="0"/>
              <a:t>-motivated Grand Unification model &amp;</a:t>
            </a:r>
          </a:p>
          <a:p>
            <a:pPr marL="685800" lvl="2" indent="0">
              <a:buNone/>
            </a:pPr>
            <a:r>
              <a:rPr lang="en-CA" sz="1600" dirty="0"/>
              <a:t>Sequential Standard Model (SSM)</a:t>
            </a:r>
          </a:p>
          <a:p>
            <a:pPr marL="571500" lvl="1"/>
            <a:r>
              <a:rPr lang="en-CA" sz="1600" dirty="0"/>
              <a:t>W’:</a:t>
            </a:r>
          </a:p>
        </p:txBody>
      </p:sp>
    </p:spTree>
    <p:extLst>
      <p:ext uri="{BB962C8B-B14F-4D97-AF65-F5344CB8AC3E}">
        <p14:creationId xmlns:p14="http://schemas.microsoft.com/office/powerpoint/2010/main" val="4291198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0E0C-AC05-48F9-ACAA-6024A23BB2EB}"/>
              </a:ext>
            </a:extLst>
          </p:cNvPr>
          <p:cNvSpPr>
            <a:spLocks noGrp="1"/>
          </p:cNvSpPr>
          <p:nvPr>
            <p:ph type="title"/>
          </p:nvPr>
        </p:nvSpPr>
        <p:spPr>
          <a:xfrm>
            <a:off x="277040" y="400558"/>
            <a:ext cx="8229600" cy="514350"/>
          </a:xfrm>
        </p:spPr>
        <p:txBody>
          <a:bodyPr/>
          <a:lstStyle/>
          <a:p>
            <a:r>
              <a:rPr lang="en-CA" sz="2000" dirty="0"/>
              <a:t>A taste of (some of) the results from the summer conferences</a:t>
            </a:r>
          </a:p>
        </p:txBody>
      </p:sp>
      <p:sp>
        <p:nvSpPr>
          <p:cNvPr id="4" name="Slide Number Placeholder 3">
            <a:extLst>
              <a:ext uri="{FF2B5EF4-FFF2-40B4-BE49-F238E27FC236}">
                <a16:creationId xmlns:a16="http://schemas.microsoft.com/office/drawing/2014/main" id="{6609CCDF-C9EC-4703-90E8-6C2184195352}"/>
              </a:ext>
            </a:extLst>
          </p:cNvPr>
          <p:cNvSpPr>
            <a:spLocks noGrp="1"/>
          </p:cNvSpPr>
          <p:nvPr>
            <p:ph type="sldNum" sz="quarter" idx="12"/>
          </p:nvPr>
        </p:nvSpPr>
        <p:spPr/>
        <p:txBody>
          <a:bodyPr/>
          <a:lstStyle/>
          <a:p>
            <a:pPr defTabSz="685800" eaLnBrk="1" hangingPunct="1">
              <a:defRPr/>
            </a:pPr>
            <a:fld id="{E6A01BA1-72F4-4F4D-8174-433B3D0D4AF1}" type="slidenum">
              <a:rPr lang="en-US">
                <a:solidFill>
                  <a:srgbClr val="000000"/>
                </a:solidFill>
                <a:latin typeface="Tahoma" pitchFamily="34" charset="0"/>
                <a:ea typeface="+mn-ea"/>
                <a:cs typeface="+mn-cs"/>
              </a:rPr>
              <a:pPr defTabSz="685800" eaLnBrk="1" hangingPunct="1">
                <a:defRPr/>
              </a:pPr>
              <a:t>39</a:t>
            </a:fld>
            <a:endParaRPr lang="en-US">
              <a:solidFill>
                <a:srgbClr val="000000"/>
              </a:solidFill>
              <a:latin typeface="Tahoma" pitchFamily="34" charset="0"/>
              <a:ea typeface="+mn-ea"/>
              <a:cs typeface="+mn-cs"/>
            </a:endParaRPr>
          </a:p>
        </p:txBody>
      </p:sp>
      <p:pic>
        <p:nvPicPr>
          <p:cNvPr id="7" name="Picture 6">
            <a:extLst>
              <a:ext uri="{FF2B5EF4-FFF2-40B4-BE49-F238E27FC236}">
                <a16:creationId xmlns:a16="http://schemas.microsoft.com/office/drawing/2014/main" id="{10040617-AECE-4348-8947-9AFB08D695C5}"/>
              </a:ext>
            </a:extLst>
          </p:cNvPr>
          <p:cNvPicPr>
            <a:picLocks noChangeAspect="1"/>
          </p:cNvPicPr>
          <p:nvPr/>
        </p:nvPicPr>
        <p:blipFill>
          <a:blip r:embed="rId3"/>
          <a:stretch>
            <a:fillRect/>
          </a:stretch>
        </p:blipFill>
        <p:spPr>
          <a:xfrm>
            <a:off x="7031516" y="3015074"/>
            <a:ext cx="2015739" cy="1502051"/>
          </a:xfrm>
          <a:prstGeom prst="rect">
            <a:avLst/>
          </a:prstGeom>
        </p:spPr>
      </p:pic>
      <p:grpSp>
        <p:nvGrpSpPr>
          <p:cNvPr id="15" name="Group 14">
            <a:extLst>
              <a:ext uri="{FF2B5EF4-FFF2-40B4-BE49-F238E27FC236}">
                <a16:creationId xmlns:a16="http://schemas.microsoft.com/office/drawing/2014/main" id="{C5D96991-C5D8-480D-BEF8-8D630B8F7F90}"/>
              </a:ext>
            </a:extLst>
          </p:cNvPr>
          <p:cNvGrpSpPr>
            <a:grpSpLocks noChangeAspect="1"/>
          </p:cNvGrpSpPr>
          <p:nvPr/>
        </p:nvGrpSpPr>
        <p:grpSpPr>
          <a:xfrm>
            <a:off x="7031517" y="1080293"/>
            <a:ext cx="1998184" cy="1927660"/>
            <a:chOff x="5238749" y="1085850"/>
            <a:chExt cx="3286125" cy="3170144"/>
          </a:xfrm>
        </p:grpSpPr>
        <p:pic>
          <p:nvPicPr>
            <p:cNvPr id="8" name="Picture 7">
              <a:extLst>
                <a:ext uri="{FF2B5EF4-FFF2-40B4-BE49-F238E27FC236}">
                  <a16:creationId xmlns:a16="http://schemas.microsoft.com/office/drawing/2014/main" id="{5B7ABA2A-E31B-44F4-82A1-E8EC86075671}"/>
                </a:ext>
              </a:extLst>
            </p:cNvPr>
            <p:cNvPicPr>
              <a:picLocks noChangeAspect="1"/>
            </p:cNvPicPr>
            <p:nvPr/>
          </p:nvPicPr>
          <p:blipFill>
            <a:blip r:embed="rId4"/>
            <a:stretch>
              <a:fillRect/>
            </a:stretch>
          </p:blipFill>
          <p:spPr>
            <a:xfrm>
              <a:off x="5238749" y="1085850"/>
              <a:ext cx="3286125" cy="3170144"/>
            </a:xfrm>
            <a:prstGeom prst="rect">
              <a:avLst/>
            </a:prstGeom>
          </p:spPr>
        </p:pic>
        <p:pic>
          <p:nvPicPr>
            <p:cNvPr id="14" name="Picture 13">
              <a:extLst>
                <a:ext uri="{FF2B5EF4-FFF2-40B4-BE49-F238E27FC236}">
                  <a16:creationId xmlns:a16="http://schemas.microsoft.com/office/drawing/2014/main" id="{33DF0AF2-B14B-49BC-9E5C-5A586C4A7BCB}"/>
                </a:ext>
              </a:extLst>
            </p:cNvPr>
            <p:cNvPicPr>
              <a:picLocks noChangeAspect="1"/>
            </p:cNvPicPr>
            <p:nvPr/>
          </p:nvPicPr>
          <p:blipFill>
            <a:blip r:embed="rId5"/>
            <a:stretch>
              <a:fillRect/>
            </a:stretch>
          </p:blipFill>
          <p:spPr>
            <a:xfrm>
              <a:off x="6881811" y="1818972"/>
              <a:ext cx="1390650" cy="219075"/>
            </a:xfrm>
            <a:prstGeom prst="rect">
              <a:avLst/>
            </a:prstGeom>
          </p:spPr>
        </p:pic>
      </p:grpSp>
      <p:pic>
        <p:nvPicPr>
          <p:cNvPr id="9" name="Picture 8">
            <a:extLst>
              <a:ext uri="{FF2B5EF4-FFF2-40B4-BE49-F238E27FC236}">
                <a16:creationId xmlns:a16="http://schemas.microsoft.com/office/drawing/2014/main" id="{9AE34561-B958-4CB4-AB4E-9CA16990C901}"/>
              </a:ext>
            </a:extLst>
          </p:cNvPr>
          <p:cNvPicPr>
            <a:picLocks noChangeAspect="1"/>
          </p:cNvPicPr>
          <p:nvPr/>
        </p:nvPicPr>
        <p:blipFill>
          <a:blip r:embed="rId6"/>
          <a:stretch>
            <a:fillRect/>
          </a:stretch>
        </p:blipFill>
        <p:spPr>
          <a:xfrm>
            <a:off x="1943100" y="2129611"/>
            <a:ext cx="2241008" cy="1614639"/>
          </a:xfrm>
          <a:prstGeom prst="rect">
            <a:avLst/>
          </a:prstGeom>
        </p:spPr>
      </p:pic>
      <p:pic>
        <p:nvPicPr>
          <p:cNvPr id="6" name="Picture 5">
            <a:extLst>
              <a:ext uri="{FF2B5EF4-FFF2-40B4-BE49-F238E27FC236}">
                <a16:creationId xmlns:a16="http://schemas.microsoft.com/office/drawing/2014/main" id="{F1D5F985-9F14-4684-B745-C3D4B1E57BCE}"/>
              </a:ext>
            </a:extLst>
          </p:cNvPr>
          <p:cNvPicPr>
            <a:picLocks noChangeAspect="1"/>
          </p:cNvPicPr>
          <p:nvPr/>
        </p:nvPicPr>
        <p:blipFill>
          <a:blip r:embed="rId7"/>
          <a:stretch>
            <a:fillRect/>
          </a:stretch>
        </p:blipFill>
        <p:spPr>
          <a:xfrm>
            <a:off x="5143500" y="1096940"/>
            <a:ext cx="1909028" cy="1814305"/>
          </a:xfrm>
          <a:prstGeom prst="rect">
            <a:avLst/>
          </a:prstGeom>
        </p:spPr>
      </p:pic>
      <p:grpSp>
        <p:nvGrpSpPr>
          <p:cNvPr id="20" name="Group 19">
            <a:extLst>
              <a:ext uri="{FF2B5EF4-FFF2-40B4-BE49-F238E27FC236}">
                <a16:creationId xmlns:a16="http://schemas.microsoft.com/office/drawing/2014/main" id="{AABDA863-B6C0-4355-801C-DDCBCD2666E6}"/>
              </a:ext>
            </a:extLst>
          </p:cNvPr>
          <p:cNvGrpSpPr/>
          <p:nvPr/>
        </p:nvGrpSpPr>
        <p:grpSpPr>
          <a:xfrm>
            <a:off x="69487" y="1204275"/>
            <a:ext cx="2169452" cy="1664724"/>
            <a:chOff x="2895600" y="1292746"/>
            <a:chExt cx="3134125" cy="2241478"/>
          </a:xfrm>
        </p:grpSpPr>
        <p:pic>
          <p:nvPicPr>
            <p:cNvPr id="18" name="Picture 17">
              <a:extLst>
                <a:ext uri="{FF2B5EF4-FFF2-40B4-BE49-F238E27FC236}">
                  <a16:creationId xmlns:a16="http://schemas.microsoft.com/office/drawing/2014/main" id="{CC9373E6-3A83-4764-B9E8-70575F8121D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372"/>
            <a:stretch/>
          </p:blipFill>
          <p:spPr>
            <a:xfrm>
              <a:off x="2895600" y="1292746"/>
              <a:ext cx="3134125" cy="2241478"/>
            </a:xfrm>
            <a:prstGeom prst="rect">
              <a:avLst/>
            </a:prstGeom>
          </p:spPr>
        </p:pic>
        <p:sp>
          <p:nvSpPr>
            <p:cNvPr id="19" name="TextBox 18">
              <a:extLst>
                <a:ext uri="{FF2B5EF4-FFF2-40B4-BE49-F238E27FC236}">
                  <a16:creationId xmlns:a16="http://schemas.microsoft.com/office/drawing/2014/main" id="{CC55D2C3-BF32-451A-B5FE-25B43679C9AD}"/>
                </a:ext>
              </a:extLst>
            </p:cNvPr>
            <p:cNvSpPr txBox="1"/>
            <p:nvPr/>
          </p:nvSpPr>
          <p:spPr>
            <a:xfrm>
              <a:off x="3505200" y="1371600"/>
              <a:ext cx="1401520" cy="248645"/>
            </a:xfrm>
            <a:prstGeom prst="rect">
              <a:avLst/>
            </a:prstGeom>
            <a:noFill/>
          </p:spPr>
          <p:txBody>
            <a:bodyPr wrap="none" rtlCol="0">
              <a:spAutoFit/>
            </a:bodyPr>
            <a:lstStyle/>
            <a:p>
              <a:pPr defTabSz="685800" eaLnBrk="1" hangingPunct="1"/>
              <a:r>
                <a:rPr lang="en-CA" sz="600" dirty="0">
                  <a:solidFill>
                    <a:srgbClr val="FFFFFF">
                      <a:lumMod val="65000"/>
                    </a:srgbClr>
                  </a:solidFill>
                  <a:latin typeface="Tahoma" pitchFamily="34" charset="0"/>
                  <a:ea typeface="+mn-ea"/>
                  <a:cs typeface="+mn-cs"/>
                </a:rPr>
                <a:t>ATLAS-CONF-2019-034</a:t>
              </a:r>
            </a:p>
          </p:txBody>
        </p:sp>
      </p:grpSp>
      <p:pic>
        <p:nvPicPr>
          <p:cNvPr id="10" name="Picture 9">
            <a:extLst>
              <a:ext uri="{FF2B5EF4-FFF2-40B4-BE49-F238E27FC236}">
                <a16:creationId xmlns:a16="http://schemas.microsoft.com/office/drawing/2014/main" id="{1658FFF9-0143-4670-B147-3F9201A5C553}"/>
              </a:ext>
            </a:extLst>
          </p:cNvPr>
          <p:cNvPicPr>
            <a:picLocks noChangeAspect="1"/>
          </p:cNvPicPr>
          <p:nvPr/>
        </p:nvPicPr>
        <p:blipFill>
          <a:blip r:embed="rId9"/>
          <a:stretch>
            <a:fillRect/>
          </a:stretch>
        </p:blipFill>
        <p:spPr>
          <a:xfrm>
            <a:off x="3437326" y="1144439"/>
            <a:ext cx="1909028" cy="1783784"/>
          </a:xfrm>
          <a:prstGeom prst="rect">
            <a:avLst/>
          </a:prstGeom>
        </p:spPr>
      </p:pic>
      <p:grpSp>
        <p:nvGrpSpPr>
          <p:cNvPr id="28" name="Group 27">
            <a:extLst>
              <a:ext uri="{FF2B5EF4-FFF2-40B4-BE49-F238E27FC236}">
                <a16:creationId xmlns:a16="http://schemas.microsoft.com/office/drawing/2014/main" id="{19A1E21F-14D5-4F04-A2A3-5ABD389A842B}"/>
              </a:ext>
            </a:extLst>
          </p:cNvPr>
          <p:cNvGrpSpPr/>
          <p:nvPr/>
        </p:nvGrpSpPr>
        <p:grpSpPr>
          <a:xfrm>
            <a:off x="6174972" y="3851237"/>
            <a:ext cx="1597428" cy="1550363"/>
            <a:chOff x="8069979" y="4779908"/>
            <a:chExt cx="2129904" cy="2067151"/>
          </a:xfrm>
        </p:grpSpPr>
        <p:pic>
          <p:nvPicPr>
            <p:cNvPr id="26" name="Picture 25">
              <a:extLst>
                <a:ext uri="{FF2B5EF4-FFF2-40B4-BE49-F238E27FC236}">
                  <a16:creationId xmlns:a16="http://schemas.microsoft.com/office/drawing/2014/main" id="{1AD8C88E-1A57-43CA-BD17-EDDBBBB18DB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69979" y="4779908"/>
              <a:ext cx="2129904" cy="2067151"/>
            </a:xfrm>
            <a:prstGeom prst="rect">
              <a:avLst/>
            </a:prstGeom>
          </p:spPr>
        </p:pic>
        <p:sp>
          <p:nvSpPr>
            <p:cNvPr id="27" name="Rectangle 26">
              <a:extLst>
                <a:ext uri="{FF2B5EF4-FFF2-40B4-BE49-F238E27FC236}">
                  <a16:creationId xmlns:a16="http://schemas.microsoft.com/office/drawing/2014/main" id="{B69E17F5-EEA7-46B8-8ECC-D3841D5B691B}"/>
                </a:ext>
              </a:extLst>
            </p:cNvPr>
            <p:cNvSpPr/>
            <p:nvPr/>
          </p:nvSpPr>
          <p:spPr>
            <a:xfrm>
              <a:off x="8368170" y="5270956"/>
              <a:ext cx="1293516" cy="246221"/>
            </a:xfrm>
            <a:prstGeom prst="rect">
              <a:avLst/>
            </a:prstGeom>
          </p:spPr>
          <p:txBody>
            <a:bodyPr wrap="none">
              <a:spAutoFit/>
            </a:bodyPr>
            <a:lstStyle/>
            <a:p>
              <a:pPr defTabSz="685800" eaLnBrk="1" hangingPunct="1"/>
              <a:r>
                <a:rPr lang="en-CA" sz="600" dirty="0">
                  <a:solidFill>
                    <a:srgbClr val="FFFFFF">
                      <a:lumMod val="65000"/>
                    </a:srgbClr>
                  </a:solidFill>
                  <a:latin typeface="Tahoma" pitchFamily="34" charset="0"/>
                  <a:ea typeface="+mn-ea"/>
                  <a:cs typeface="+mn-cs"/>
                </a:rPr>
                <a:t>ATLAS-CONF-2019-027</a:t>
              </a:r>
            </a:p>
          </p:txBody>
        </p:sp>
      </p:grpSp>
      <p:pic>
        <p:nvPicPr>
          <p:cNvPr id="29" name="Picture 28">
            <a:extLst>
              <a:ext uri="{FF2B5EF4-FFF2-40B4-BE49-F238E27FC236}">
                <a16:creationId xmlns:a16="http://schemas.microsoft.com/office/drawing/2014/main" id="{980575A0-5F73-4AC1-93E6-7CA790EF201F}"/>
              </a:ext>
            </a:extLst>
          </p:cNvPr>
          <p:cNvPicPr>
            <a:picLocks noChangeAspect="1"/>
          </p:cNvPicPr>
          <p:nvPr/>
        </p:nvPicPr>
        <p:blipFill>
          <a:blip r:embed="rId11"/>
          <a:stretch>
            <a:fillRect/>
          </a:stretch>
        </p:blipFill>
        <p:spPr>
          <a:xfrm>
            <a:off x="82031" y="2805446"/>
            <a:ext cx="1763001" cy="2042334"/>
          </a:xfrm>
          <a:prstGeom prst="rect">
            <a:avLst/>
          </a:prstGeom>
        </p:spPr>
      </p:pic>
      <p:pic>
        <p:nvPicPr>
          <p:cNvPr id="30" name="Picture 29">
            <a:extLst>
              <a:ext uri="{FF2B5EF4-FFF2-40B4-BE49-F238E27FC236}">
                <a16:creationId xmlns:a16="http://schemas.microsoft.com/office/drawing/2014/main" id="{73456AFA-316F-4F57-89A7-FE262E99DC23}"/>
              </a:ext>
            </a:extLst>
          </p:cNvPr>
          <p:cNvPicPr>
            <a:picLocks noChangeAspect="1"/>
          </p:cNvPicPr>
          <p:nvPr/>
        </p:nvPicPr>
        <p:blipFill>
          <a:blip r:embed="rId12"/>
          <a:stretch>
            <a:fillRect/>
          </a:stretch>
        </p:blipFill>
        <p:spPr>
          <a:xfrm>
            <a:off x="1912095" y="3465360"/>
            <a:ext cx="1888108" cy="2042334"/>
          </a:xfrm>
          <a:prstGeom prst="rect">
            <a:avLst/>
          </a:prstGeom>
        </p:spPr>
      </p:pic>
      <p:grpSp>
        <p:nvGrpSpPr>
          <p:cNvPr id="13" name="Group 12">
            <a:extLst>
              <a:ext uri="{FF2B5EF4-FFF2-40B4-BE49-F238E27FC236}">
                <a16:creationId xmlns:a16="http://schemas.microsoft.com/office/drawing/2014/main" id="{77D74CE3-208E-46E9-8F5E-2DE8FCD20EFF}"/>
              </a:ext>
            </a:extLst>
          </p:cNvPr>
          <p:cNvGrpSpPr>
            <a:grpSpLocks noChangeAspect="1"/>
          </p:cNvGrpSpPr>
          <p:nvPr/>
        </p:nvGrpSpPr>
        <p:grpSpPr>
          <a:xfrm>
            <a:off x="1992959" y="1052736"/>
            <a:ext cx="1597428" cy="1341213"/>
            <a:chOff x="90804" y="1337422"/>
            <a:chExt cx="3560445" cy="2667000"/>
          </a:xfrm>
        </p:grpSpPr>
        <p:pic>
          <p:nvPicPr>
            <p:cNvPr id="5" name="Picture 4">
              <a:extLst>
                <a:ext uri="{FF2B5EF4-FFF2-40B4-BE49-F238E27FC236}">
                  <a16:creationId xmlns:a16="http://schemas.microsoft.com/office/drawing/2014/main" id="{8A62D9F8-8CB0-43EB-BA33-5A0352E0E841}"/>
                </a:ext>
              </a:extLst>
            </p:cNvPr>
            <p:cNvPicPr>
              <a:picLocks noChangeAspect="1"/>
            </p:cNvPicPr>
            <p:nvPr/>
          </p:nvPicPr>
          <p:blipFill>
            <a:blip r:embed="rId13"/>
            <a:stretch>
              <a:fillRect/>
            </a:stretch>
          </p:blipFill>
          <p:spPr>
            <a:xfrm>
              <a:off x="90804" y="1337422"/>
              <a:ext cx="3560445" cy="2667000"/>
            </a:xfrm>
            <a:prstGeom prst="rect">
              <a:avLst/>
            </a:prstGeom>
          </p:spPr>
        </p:pic>
        <p:pic>
          <p:nvPicPr>
            <p:cNvPr id="12" name="Picture 11">
              <a:extLst>
                <a:ext uri="{FF2B5EF4-FFF2-40B4-BE49-F238E27FC236}">
                  <a16:creationId xmlns:a16="http://schemas.microsoft.com/office/drawing/2014/main" id="{31948BC6-5E3E-48EA-8B7D-2FBE3B6D82F2}"/>
                </a:ext>
              </a:extLst>
            </p:cNvPr>
            <p:cNvPicPr>
              <a:picLocks noChangeAspect="1"/>
            </p:cNvPicPr>
            <p:nvPr/>
          </p:nvPicPr>
          <p:blipFill>
            <a:blip r:embed="rId14"/>
            <a:stretch>
              <a:fillRect/>
            </a:stretch>
          </p:blipFill>
          <p:spPr>
            <a:xfrm>
              <a:off x="735013" y="3305175"/>
              <a:ext cx="1381125" cy="247650"/>
            </a:xfrm>
            <a:prstGeom prst="rect">
              <a:avLst/>
            </a:prstGeom>
          </p:spPr>
        </p:pic>
      </p:grpSp>
      <p:pic>
        <p:nvPicPr>
          <p:cNvPr id="31" name="Picture 30">
            <a:extLst>
              <a:ext uri="{FF2B5EF4-FFF2-40B4-BE49-F238E27FC236}">
                <a16:creationId xmlns:a16="http://schemas.microsoft.com/office/drawing/2014/main" id="{FF5AA6B2-C4B1-49C8-8625-68492CA4EE1B}"/>
              </a:ext>
            </a:extLst>
          </p:cNvPr>
          <p:cNvPicPr>
            <a:picLocks noChangeAspect="1"/>
          </p:cNvPicPr>
          <p:nvPr/>
        </p:nvPicPr>
        <p:blipFill>
          <a:blip r:embed="rId15"/>
          <a:stretch>
            <a:fillRect/>
          </a:stretch>
        </p:blipFill>
        <p:spPr>
          <a:xfrm>
            <a:off x="3886201" y="4060324"/>
            <a:ext cx="2038601" cy="1432531"/>
          </a:xfrm>
          <a:prstGeom prst="rect">
            <a:avLst/>
          </a:prstGeom>
        </p:spPr>
      </p:pic>
      <p:grpSp>
        <p:nvGrpSpPr>
          <p:cNvPr id="24" name="Group 23">
            <a:extLst>
              <a:ext uri="{FF2B5EF4-FFF2-40B4-BE49-F238E27FC236}">
                <a16:creationId xmlns:a16="http://schemas.microsoft.com/office/drawing/2014/main" id="{C636C9A8-881A-4FEE-BFF7-32C0B5A17D37}"/>
              </a:ext>
            </a:extLst>
          </p:cNvPr>
          <p:cNvGrpSpPr/>
          <p:nvPr/>
        </p:nvGrpSpPr>
        <p:grpSpPr>
          <a:xfrm>
            <a:off x="4476516" y="2805446"/>
            <a:ext cx="2126129" cy="1502051"/>
            <a:chOff x="6166592" y="3407322"/>
            <a:chExt cx="2875719" cy="2067150"/>
          </a:xfrm>
        </p:grpSpPr>
        <p:pic>
          <p:nvPicPr>
            <p:cNvPr id="22" name="Picture 21">
              <a:extLst>
                <a:ext uri="{FF2B5EF4-FFF2-40B4-BE49-F238E27FC236}">
                  <a16:creationId xmlns:a16="http://schemas.microsoft.com/office/drawing/2014/main" id="{1FA9E498-5B7D-4A47-A78D-1769775D6DB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66592" y="3407322"/>
              <a:ext cx="2875719" cy="2067150"/>
            </a:xfrm>
            <a:prstGeom prst="rect">
              <a:avLst/>
            </a:prstGeom>
          </p:spPr>
        </p:pic>
        <p:sp>
          <p:nvSpPr>
            <p:cNvPr id="23" name="Rectangle 22">
              <a:extLst>
                <a:ext uri="{FF2B5EF4-FFF2-40B4-BE49-F238E27FC236}">
                  <a16:creationId xmlns:a16="http://schemas.microsoft.com/office/drawing/2014/main" id="{41A303A1-A4AB-4AA8-960A-946956C893F3}"/>
                </a:ext>
              </a:extLst>
            </p:cNvPr>
            <p:cNvSpPr/>
            <p:nvPr/>
          </p:nvSpPr>
          <p:spPr>
            <a:xfrm>
              <a:off x="6858000" y="4953000"/>
              <a:ext cx="1312169" cy="254141"/>
            </a:xfrm>
            <a:prstGeom prst="rect">
              <a:avLst/>
            </a:prstGeom>
          </p:spPr>
          <p:txBody>
            <a:bodyPr wrap="none">
              <a:spAutoFit/>
            </a:bodyPr>
            <a:lstStyle/>
            <a:p>
              <a:pPr defTabSz="685800" eaLnBrk="1" hangingPunct="1"/>
              <a:r>
                <a:rPr lang="en-CA" sz="600" dirty="0">
                  <a:solidFill>
                    <a:srgbClr val="FFFFFF">
                      <a:lumMod val="65000"/>
                    </a:srgbClr>
                  </a:solidFill>
                  <a:latin typeface="Tahoma" pitchFamily="34" charset="0"/>
                  <a:ea typeface="+mn-ea"/>
                  <a:cs typeface="+mn-cs"/>
                </a:rPr>
                <a:t>ATLAS-CONF-2019-031</a:t>
              </a:r>
            </a:p>
          </p:txBody>
        </p:sp>
      </p:grpSp>
      <p:sp>
        <p:nvSpPr>
          <p:cNvPr id="3" name="TextBox 2">
            <a:extLst>
              <a:ext uri="{FF2B5EF4-FFF2-40B4-BE49-F238E27FC236}">
                <a16:creationId xmlns:a16="http://schemas.microsoft.com/office/drawing/2014/main" id="{22A0CE60-C5E7-4AED-B948-052A66F2FFD8}"/>
              </a:ext>
            </a:extLst>
          </p:cNvPr>
          <p:cNvSpPr txBox="1"/>
          <p:nvPr/>
        </p:nvSpPr>
        <p:spPr>
          <a:xfrm>
            <a:off x="186892" y="5784363"/>
            <a:ext cx="8770215" cy="646331"/>
          </a:xfrm>
          <a:prstGeom prst="rect">
            <a:avLst/>
          </a:prstGeom>
          <a:noFill/>
        </p:spPr>
        <p:txBody>
          <a:bodyPr wrap="square" rtlCol="0">
            <a:spAutoFit/>
          </a:bodyPr>
          <a:lstStyle/>
          <a:p>
            <a:r>
              <a:rPr lang="en-CA" dirty="0"/>
              <a:t>The finalisation of the full Run-2 physics and performance publications prior to the restart of data-taking in Run 3 is an important goal for the Collaboration.</a:t>
            </a:r>
          </a:p>
        </p:txBody>
      </p:sp>
    </p:spTree>
    <p:extLst>
      <p:ext uri="{BB962C8B-B14F-4D97-AF65-F5344CB8AC3E}">
        <p14:creationId xmlns:p14="http://schemas.microsoft.com/office/powerpoint/2010/main" val="177021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2560" y="7576636"/>
            <a:ext cx="8147520" cy="542072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2560" y="7576636"/>
            <a:ext cx="8147520" cy="542072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2560" y="7576636"/>
            <a:ext cx="8147520" cy="542072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2560" y="7576636"/>
            <a:ext cx="8147520" cy="542072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23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08046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3559" name="Text Box 7"/>
          <p:cNvSpPr txBox="1">
            <a:spLocks noChangeArrowheads="1"/>
          </p:cNvSpPr>
          <p:nvPr/>
        </p:nvSpPr>
        <p:spPr bwMode="auto">
          <a:xfrm>
            <a:off x="107504" y="188640"/>
            <a:ext cx="1732320" cy="699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81639" tIns="79222" rIns="81639" bIns="40820"/>
          <a:lstStyle>
            <a:lvl1pPr>
              <a:tabLst>
                <a:tab pos="723900" algn="l"/>
                <a:tab pos="1447800" algn="l"/>
              </a:tabLst>
              <a:defRPr>
                <a:solidFill>
                  <a:srgbClr val="000000"/>
                </a:solidFill>
                <a:latin typeface="Arial" charset="0"/>
                <a:cs typeface="Arial Unicode MS" charset="0"/>
              </a:defRPr>
            </a:lvl1pPr>
            <a:lvl2pPr>
              <a:tabLst>
                <a:tab pos="723900" algn="l"/>
                <a:tab pos="1447800" algn="l"/>
              </a:tabLst>
              <a:defRPr>
                <a:solidFill>
                  <a:srgbClr val="000000"/>
                </a:solidFill>
                <a:latin typeface="Arial" charset="0"/>
                <a:cs typeface="Arial Unicode MS" charset="0"/>
              </a:defRPr>
            </a:lvl2pPr>
            <a:lvl3pPr>
              <a:tabLst>
                <a:tab pos="723900" algn="l"/>
                <a:tab pos="1447800" algn="l"/>
              </a:tabLst>
              <a:defRPr>
                <a:solidFill>
                  <a:srgbClr val="000000"/>
                </a:solidFill>
                <a:latin typeface="Arial" charset="0"/>
                <a:cs typeface="Arial Unicode MS" charset="0"/>
              </a:defRPr>
            </a:lvl3pPr>
            <a:lvl4pPr>
              <a:tabLst>
                <a:tab pos="723900" algn="l"/>
                <a:tab pos="1447800" algn="l"/>
              </a:tabLst>
              <a:defRPr>
                <a:solidFill>
                  <a:srgbClr val="000000"/>
                </a:solidFill>
                <a:latin typeface="Arial" charset="0"/>
                <a:cs typeface="Arial Unicode MS" charset="0"/>
              </a:defRPr>
            </a:lvl4pPr>
            <a:lvl5pPr>
              <a:tabLst>
                <a:tab pos="723900" algn="l"/>
                <a:tab pos="1447800" algn="l"/>
              </a:tabLst>
              <a:defRPr>
                <a:solidFill>
                  <a:srgbClr val="000000"/>
                </a:solidFill>
                <a:latin typeface="Arial"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rgbClr val="000000"/>
                </a:solidFill>
                <a:latin typeface="Arial" charset="0"/>
                <a:cs typeface="Arial Unicode MS" charset="0"/>
              </a:defRPr>
            </a:lvl9pPr>
          </a:lstStyle>
          <a:p>
            <a:r>
              <a:rPr lang="de-DE" sz="4400" b="1" dirty="0">
                <a:solidFill>
                  <a:srgbClr val="000090"/>
                </a:solidFill>
                <a:effectLst>
                  <a:outerShdw blurRad="38100" dist="38100" dir="2700000" algn="tl">
                    <a:srgbClr val="C0C0C0"/>
                  </a:outerShdw>
                </a:effectLst>
              </a:rPr>
              <a:t>CERN</a:t>
            </a:r>
          </a:p>
        </p:txBody>
      </p:sp>
      <p:sp>
        <p:nvSpPr>
          <p:cNvPr id="4" name="TextBox 3"/>
          <p:cNvSpPr txBox="1"/>
          <p:nvPr/>
        </p:nvSpPr>
        <p:spPr>
          <a:xfrm>
            <a:off x="179512" y="1124744"/>
            <a:ext cx="4949730" cy="430887"/>
          </a:xfrm>
          <a:prstGeom prst="rect">
            <a:avLst/>
          </a:prstGeom>
          <a:noFill/>
        </p:spPr>
        <p:txBody>
          <a:bodyPr wrap="none" rtlCol="0">
            <a:spAutoFit/>
          </a:bodyPr>
          <a:lstStyle/>
          <a:p>
            <a:r>
              <a:rPr lang="en-GB" sz="2200" dirty="0">
                <a:solidFill>
                  <a:srgbClr val="000090"/>
                </a:solidFill>
              </a:rPr>
              <a:t>A Paradigm for European Cooperation</a:t>
            </a:r>
          </a:p>
        </p:txBody>
      </p:sp>
    </p:spTree>
    <p:extLst>
      <p:ext uri="{BB962C8B-B14F-4D97-AF65-F5344CB8AC3E}">
        <p14:creationId xmlns:p14="http://schemas.microsoft.com/office/powerpoint/2010/main" val="1184209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B1A7DE-3EE9-4CD9-A67A-60D8F2227281}"/>
              </a:ext>
            </a:extLst>
          </p:cNvPr>
          <p:cNvSpPr>
            <a:spLocks noGrp="1"/>
          </p:cNvSpPr>
          <p:nvPr>
            <p:ph idx="1"/>
          </p:nvPr>
        </p:nvSpPr>
        <p:spPr>
          <a:xfrm>
            <a:off x="85486" y="533400"/>
            <a:ext cx="5715000" cy="4876800"/>
          </a:xfrm>
        </p:spPr>
        <p:txBody>
          <a:bodyPr/>
          <a:lstStyle/>
          <a:p>
            <a:pPr marL="0" lvl="0" indent="0" eaLnBrk="1" hangingPunct="1">
              <a:lnSpc>
                <a:spcPct val="90000"/>
              </a:lnSpc>
              <a:buClr>
                <a:srgbClr val="3333CC"/>
              </a:buClr>
              <a:buNone/>
              <a:defRPr/>
            </a:pPr>
            <a:r>
              <a:rPr lang="en-US" kern="1200" dirty="0">
                <a:solidFill>
                  <a:srgbClr val="FF0000"/>
                </a:solidFill>
                <a:latin typeface="Tahoma" pitchFamily="34" charset="0"/>
              </a:rPr>
              <a:t>ATLAS is </a:t>
            </a:r>
          </a:p>
          <a:p>
            <a:pPr lvl="0" eaLnBrk="1" hangingPunct="1">
              <a:lnSpc>
                <a:spcPct val="90000"/>
              </a:lnSpc>
              <a:buClr>
                <a:srgbClr val="3333CC"/>
              </a:buClr>
              <a:defRPr/>
            </a:pPr>
            <a:r>
              <a:rPr lang="en-US" kern="1200" dirty="0">
                <a:solidFill>
                  <a:srgbClr val="FF0000"/>
                </a:solidFill>
                <a:latin typeface="Tahoma" pitchFamily="34" charset="0"/>
              </a:rPr>
              <a:t>… a collaboration </a:t>
            </a:r>
            <a:r>
              <a:rPr lang="en-US" kern="1200" dirty="0">
                <a:solidFill>
                  <a:srgbClr val="000000"/>
                </a:solidFill>
                <a:latin typeface="Tahoma" pitchFamily="34" charset="0"/>
              </a:rPr>
              <a:t>of </a:t>
            </a:r>
            <a:r>
              <a:rPr lang="en-US" dirty="0">
                <a:solidFill>
                  <a:srgbClr val="000000"/>
                </a:solidFill>
              </a:rPr>
              <a:t>more than</a:t>
            </a:r>
            <a:r>
              <a:rPr lang="en-US" kern="1200" dirty="0">
                <a:solidFill>
                  <a:srgbClr val="000000"/>
                </a:solidFill>
                <a:latin typeface="Tahoma" pitchFamily="34" charset="0"/>
              </a:rPr>
              <a:t> 5000 physicists/ students/</a:t>
            </a:r>
            <a:r>
              <a:rPr lang="en-US" dirty="0">
                <a:solidFill>
                  <a:srgbClr val="000000"/>
                </a:solidFill>
              </a:rPr>
              <a:t>engineers/technicians</a:t>
            </a:r>
            <a:r>
              <a:rPr lang="en-US" kern="1200" dirty="0">
                <a:solidFill>
                  <a:srgbClr val="000000"/>
                </a:solidFill>
                <a:latin typeface="Tahoma" pitchFamily="34" charset="0"/>
              </a:rPr>
              <a:t> from ~40 different countries (&gt;1000 PhD students!)  working together </a:t>
            </a:r>
          </a:p>
        </p:txBody>
      </p:sp>
      <p:sp>
        <p:nvSpPr>
          <p:cNvPr id="4" name="Slide Number Placeholder 3">
            <a:extLst>
              <a:ext uri="{FF2B5EF4-FFF2-40B4-BE49-F238E27FC236}">
                <a16:creationId xmlns:a16="http://schemas.microsoft.com/office/drawing/2014/main" id="{5952D800-25B1-4A70-8647-EA88C269498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47D071-22DE-4240-A9C8-58D66B5FC1B7}" type="slidenum">
              <a:rPr kumimoji="0" lang="en-US" sz="14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400" b="0" i="0" u="none" strike="noStrike" kern="1200" cap="none" spc="0" normalizeH="0" baseline="0" noProof="0">
              <a:ln>
                <a:noFill/>
              </a:ln>
              <a:solidFill>
                <a:srgbClr val="000000"/>
              </a:solidFill>
              <a:effectLst/>
              <a:uLnTx/>
              <a:uFillTx/>
              <a:latin typeface="Tahoma" pitchFamily="34" charset="0"/>
              <a:ea typeface="+mn-ea"/>
              <a:cs typeface="+mn-cs"/>
            </a:endParaRPr>
          </a:p>
        </p:txBody>
      </p:sp>
      <p:pic>
        <p:nvPicPr>
          <p:cNvPr id="5" name="Picture 4" descr="https://atlas.web.cern.ch/Atlas/GROUPS/PHYSICS/PUBNOTES/ATL-GEN-PUB-2016-001/fig_02.png">
            <a:extLst>
              <a:ext uri="{FF2B5EF4-FFF2-40B4-BE49-F238E27FC236}">
                <a16:creationId xmlns:a16="http://schemas.microsoft.com/office/drawing/2014/main" id="{CEB44E8A-B358-4593-87EE-7FD9369683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2780928"/>
            <a:ext cx="7772400" cy="3886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hart 5">
            <a:extLst>
              <a:ext uri="{FF2B5EF4-FFF2-40B4-BE49-F238E27FC236}">
                <a16:creationId xmlns:a16="http://schemas.microsoft.com/office/drawing/2014/main" id="{B972C200-F849-4FE3-B7D2-9A0A212484AA}"/>
              </a:ext>
            </a:extLst>
          </p:cNvPr>
          <p:cNvGraphicFramePr>
            <a:graphicFrameLocks/>
          </p:cNvGraphicFramePr>
          <p:nvPr/>
        </p:nvGraphicFramePr>
        <p:xfrm>
          <a:off x="5257800" y="87086"/>
          <a:ext cx="3927022" cy="3113314"/>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a:extLst>
              <a:ext uri="{FF2B5EF4-FFF2-40B4-BE49-F238E27FC236}">
                <a16:creationId xmlns:a16="http://schemas.microsoft.com/office/drawing/2014/main" id="{40BC364A-13AA-472C-910C-571B4AA7933E}"/>
              </a:ext>
            </a:extLst>
          </p:cNvPr>
          <p:cNvSpPr/>
          <p:nvPr/>
        </p:nvSpPr>
        <p:spPr>
          <a:xfrm>
            <a:off x="2600595" y="6060158"/>
            <a:ext cx="5667105" cy="738664"/>
          </a:xfrm>
          <a:prstGeom prst="rect">
            <a:avLst/>
          </a:prstGeom>
        </p:spPr>
        <p:txBody>
          <a:bodyPr wrap="square">
            <a:spAutoFit/>
          </a:bodyPr>
          <a:lstStyle/>
          <a:p>
            <a:r>
              <a:rPr lang="en-US" sz="1400" i="1" dirty="0"/>
              <a:t>Map of the world showing in </a:t>
            </a:r>
            <a:r>
              <a:rPr lang="en-US" sz="1400" i="1" dirty="0">
                <a:solidFill>
                  <a:srgbClr val="0070C0"/>
                </a:solidFill>
              </a:rPr>
              <a:t>blue countries </a:t>
            </a:r>
            <a:r>
              <a:rPr lang="en-US" sz="1400" i="1" dirty="0"/>
              <a:t>that have ATLAS member institutions. </a:t>
            </a:r>
            <a:r>
              <a:rPr lang="en-US" sz="1400" i="1" dirty="0">
                <a:solidFill>
                  <a:srgbClr val="00B050"/>
                </a:solidFill>
              </a:rPr>
              <a:t>In green </a:t>
            </a:r>
            <a:r>
              <a:rPr lang="en-US" sz="1400" i="1" dirty="0"/>
              <a:t>are  countries that contain no ATLAS institutions but have ATLAS members that are citizens of the country.</a:t>
            </a:r>
          </a:p>
        </p:txBody>
      </p:sp>
    </p:spTree>
    <p:extLst>
      <p:ext uri="{BB962C8B-B14F-4D97-AF65-F5344CB8AC3E}">
        <p14:creationId xmlns:p14="http://schemas.microsoft.com/office/powerpoint/2010/main" val="895645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2608485921"/>
              </p:ext>
            </p:extLst>
          </p:nvPr>
        </p:nvGraphicFramePr>
        <p:xfrm>
          <a:off x="1043608" y="908720"/>
          <a:ext cx="6552728" cy="4752528"/>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4283968" y="2132856"/>
            <a:ext cx="766456" cy="584776"/>
          </a:xfrm>
          <a:prstGeom prst="rect">
            <a:avLst/>
          </a:prstGeom>
          <a:noFill/>
        </p:spPr>
        <p:txBody>
          <a:bodyPr wrap="none" rtlCol="0">
            <a:spAutoFit/>
          </a:bodyPr>
          <a:lstStyle/>
          <a:p>
            <a:r>
              <a:rPr lang="en-US" sz="1600" dirty="0"/>
              <a:t>USA</a:t>
            </a:r>
          </a:p>
          <a:p>
            <a:r>
              <a:rPr lang="en-US" sz="1600" dirty="0"/>
              <a:t>18.7%</a:t>
            </a:r>
          </a:p>
        </p:txBody>
      </p:sp>
      <p:sp>
        <p:nvSpPr>
          <p:cNvPr id="8" name="TextBox 7"/>
          <p:cNvSpPr txBox="1"/>
          <p:nvPr/>
        </p:nvSpPr>
        <p:spPr>
          <a:xfrm>
            <a:off x="4644008" y="4005064"/>
            <a:ext cx="693732" cy="523220"/>
          </a:xfrm>
          <a:prstGeom prst="rect">
            <a:avLst/>
          </a:prstGeom>
          <a:noFill/>
        </p:spPr>
        <p:txBody>
          <a:bodyPr wrap="none" rtlCol="0">
            <a:spAutoFit/>
          </a:bodyPr>
          <a:lstStyle/>
          <a:p>
            <a:r>
              <a:rPr lang="en-US" sz="1400" dirty="0"/>
              <a:t>UK</a:t>
            </a:r>
          </a:p>
          <a:p>
            <a:r>
              <a:rPr lang="en-US" sz="1400" dirty="0"/>
              <a:t>10.2%</a:t>
            </a:r>
          </a:p>
        </p:txBody>
      </p:sp>
      <p:sp>
        <p:nvSpPr>
          <p:cNvPr id="9" name="TextBox 8"/>
          <p:cNvSpPr txBox="1"/>
          <p:nvPr/>
        </p:nvSpPr>
        <p:spPr>
          <a:xfrm>
            <a:off x="4067944" y="4725144"/>
            <a:ext cx="593883" cy="523220"/>
          </a:xfrm>
          <a:prstGeom prst="rect">
            <a:avLst/>
          </a:prstGeom>
          <a:noFill/>
        </p:spPr>
        <p:txBody>
          <a:bodyPr wrap="none" rtlCol="0">
            <a:spAutoFit/>
          </a:bodyPr>
          <a:lstStyle/>
          <a:p>
            <a:r>
              <a:rPr lang="en-US" sz="1400" dirty="0"/>
              <a:t>Italy</a:t>
            </a:r>
          </a:p>
          <a:p>
            <a:r>
              <a:rPr lang="en-US" sz="1400" dirty="0"/>
              <a:t>9.0%</a:t>
            </a:r>
          </a:p>
        </p:txBody>
      </p:sp>
      <p:sp>
        <p:nvSpPr>
          <p:cNvPr id="10" name="TextBox 9"/>
          <p:cNvSpPr txBox="1"/>
          <p:nvPr/>
        </p:nvSpPr>
        <p:spPr>
          <a:xfrm>
            <a:off x="3180490" y="4869160"/>
            <a:ext cx="743438" cy="523220"/>
          </a:xfrm>
          <a:prstGeom prst="rect">
            <a:avLst/>
          </a:prstGeom>
          <a:noFill/>
        </p:spPr>
        <p:txBody>
          <a:bodyPr wrap="none" rtlCol="0">
            <a:spAutoFit/>
          </a:bodyPr>
          <a:lstStyle/>
          <a:p>
            <a:r>
              <a:rPr lang="en-US" sz="1400" dirty="0"/>
              <a:t>France</a:t>
            </a:r>
          </a:p>
          <a:p>
            <a:r>
              <a:rPr lang="en-US" sz="1400" dirty="0"/>
              <a:t>7.4%</a:t>
            </a:r>
          </a:p>
        </p:txBody>
      </p:sp>
      <p:sp>
        <p:nvSpPr>
          <p:cNvPr id="11" name="TextBox 10"/>
          <p:cNvSpPr txBox="1"/>
          <p:nvPr/>
        </p:nvSpPr>
        <p:spPr>
          <a:xfrm>
            <a:off x="2510116" y="4705980"/>
            <a:ext cx="693732" cy="523220"/>
          </a:xfrm>
          <a:prstGeom prst="rect">
            <a:avLst/>
          </a:prstGeom>
          <a:noFill/>
        </p:spPr>
        <p:txBody>
          <a:bodyPr wrap="none" rtlCol="0">
            <a:spAutoFit/>
          </a:bodyPr>
          <a:lstStyle/>
          <a:p>
            <a:r>
              <a:rPr lang="en-US" sz="1400" dirty="0"/>
              <a:t>CERN</a:t>
            </a:r>
          </a:p>
          <a:p>
            <a:r>
              <a:rPr lang="en-US" sz="1400" dirty="0"/>
              <a:t>5.6%</a:t>
            </a:r>
          </a:p>
        </p:txBody>
      </p:sp>
      <p:sp>
        <p:nvSpPr>
          <p:cNvPr id="12" name="TextBox 11"/>
          <p:cNvSpPr txBox="1"/>
          <p:nvPr/>
        </p:nvSpPr>
        <p:spPr>
          <a:xfrm>
            <a:off x="1843816" y="3697868"/>
            <a:ext cx="1432040" cy="523220"/>
          </a:xfrm>
          <a:prstGeom prst="rect">
            <a:avLst/>
          </a:prstGeom>
          <a:noFill/>
        </p:spPr>
        <p:txBody>
          <a:bodyPr wrap="none" rtlCol="0">
            <a:spAutoFit/>
          </a:bodyPr>
          <a:lstStyle/>
          <a:p>
            <a:r>
              <a:rPr lang="en-US" sz="1400" dirty="0"/>
              <a:t>Europe (others)</a:t>
            </a:r>
          </a:p>
          <a:p>
            <a:r>
              <a:rPr lang="en-US" sz="1400" dirty="0"/>
              <a:t>16.5%</a:t>
            </a:r>
          </a:p>
        </p:txBody>
      </p:sp>
      <p:sp>
        <p:nvSpPr>
          <p:cNvPr id="13" name="TextBox 12"/>
          <p:cNvSpPr txBox="1"/>
          <p:nvPr/>
        </p:nvSpPr>
        <p:spPr>
          <a:xfrm>
            <a:off x="4788024" y="3140968"/>
            <a:ext cx="941283" cy="523220"/>
          </a:xfrm>
          <a:prstGeom prst="rect">
            <a:avLst/>
          </a:prstGeom>
          <a:noFill/>
        </p:spPr>
        <p:txBody>
          <a:bodyPr wrap="none" rtlCol="0">
            <a:spAutoFit/>
          </a:bodyPr>
          <a:lstStyle/>
          <a:p>
            <a:r>
              <a:rPr lang="en-US" sz="1400" dirty="0"/>
              <a:t>Germany</a:t>
            </a:r>
          </a:p>
          <a:p>
            <a:r>
              <a:rPr lang="en-US" sz="1400" dirty="0"/>
              <a:t>11.3%</a:t>
            </a:r>
          </a:p>
        </p:txBody>
      </p:sp>
      <p:sp>
        <p:nvSpPr>
          <p:cNvPr id="14" name="TextBox 13"/>
          <p:cNvSpPr txBox="1"/>
          <p:nvPr/>
        </p:nvSpPr>
        <p:spPr>
          <a:xfrm>
            <a:off x="35496" y="2420888"/>
            <a:ext cx="1338828" cy="523220"/>
          </a:xfrm>
          <a:prstGeom prst="rect">
            <a:avLst/>
          </a:prstGeom>
          <a:noFill/>
        </p:spPr>
        <p:txBody>
          <a:bodyPr wrap="none" rtlCol="0">
            <a:spAutoFit/>
          </a:bodyPr>
          <a:lstStyle/>
          <a:p>
            <a:r>
              <a:rPr lang="en-US" sz="1400" dirty="0"/>
              <a:t>Russia + JINR</a:t>
            </a:r>
          </a:p>
          <a:p>
            <a:r>
              <a:rPr lang="en-US" sz="1400" dirty="0"/>
              <a:t>4.8%</a:t>
            </a:r>
          </a:p>
        </p:txBody>
      </p:sp>
      <p:sp>
        <p:nvSpPr>
          <p:cNvPr id="15" name="TextBox 14"/>
          <p:cNvSpPr txBox="1"/>
          <p:nvPr/>
        </p:nvSpPr>
        <p:spPr>
          <a:xfrm>
            <a:off x="1259632" y="1052736"/>
            <a:ext cx="813569" cy="523220"/>
          </a:xfrm>
          <a:prstGeom prst="rect">
            <a:avLst/>
          </a:prstGeom>
          <a:noFill/>
        </p:spPr>
        <p:txBody>
          <a:bodyPr wrap="none" rtlCol="0">
            <a:spAutoFit/>
          </a:bodyPr>
          <a:lstStyle/>
          <a:p>
            <a:r>
              <a:rPr lang="en-US" sz="1400" dirty="0"/>
              <a:t>Canada</a:t>
            </a:r>
          </a:p>
          <a:p>
            <a:r>
              <a:rPr lang="en-US" sz="1400" dirty="0"/>
              <a:t>3.5%</a:t>
            </a:r>
          </a:p>
        </p:txBody>
      </p:sp>
      <p:sp>
        <p:nvSpPr>
          <p:cNvPr id="16" name="TextBox 15"/>
          <p:cNvSpPr txBox="1"/>
          <p:nvPr/>
        </p:nvSpPr>
        <p:spPr>
          <a:xfrm>
            <a:off x="971600" y="1700808"/>
            <a:ext cx="673832" cy="523220"/>
          </a:xfrm>
          <a:prstGeom prst="rect">
            <a:avLst/>
          </a:prstGeom>
          <a:noFill/>
        </p:spPr>
        <p:txBody>
          <a:bodyPr wrap="none" rtlCol="0">
            <a:spAutoFit/>
          </a:bodyPr>
          <a:lstStyle/>
          <a:p>
            <a:r>
              <a:rPr lang="en-US" sz="1400" dirty="0"/>
              <a:t>Japan</a:t>
            </a:r>
          </a:p>
          <a:p>
            <a:r>
              <a:rPr lang="en-US" sz="1400" dirty="0"/>
              <a:t>4.1%</a:t>
            </a:r>
          </a:p>
        </p:txBody>
      </p:sp>
      <p:sp>
        <p:nvSpPr>
          <p:cNvPr id="17" name="TextBox 16"/>
          <p:cNvSpPr txBox="1"/>
          <p:nvPr/>
        </p:nvSpPr>
        <p:spPr>
          <a:xfrm>
            <a:off x="1691680" y="457508"/>
            <a:ext cx="1322285" cy="523220"/>
          </a:xfrm>
          <a:prstGeom prst="rect">
            <a:avLst/>
          </a:prstGeom>
          <a:noFill/>
        </p:spPr>
        <p:txBody>
          <a:bodyPr wrap="none" rtlCol="0">
            <a:spAutoFit/>
          </a:bodyPr>
          <a:lstStyle/>
          <a:p>
            <a:r>
              <a:rPr lang="en-US" sz="1400" dirty="0"/>
              <a:t>Asia, Australia</a:t>
            </a:r>
          </a:p>
          <a:p>
            <a:r>
              <a:rPr lang="en-US" sz="1400" dirty="0"/>
              <a:t>6.2%</a:t>
            </a:r>
          </a:p>
        </p:txBody>
      </p:sp>
      <p:sp>
        <p:nvSpPr>
          <p:cNvPr id="18" name="TextBox 17"/>
          <p:cNvSpPr txBox="1"/>
          <p:nvPr/>
        </p:nvSpPr>
        <p:spPr>
          <a:xfrm>
            <a:off x="2915816" y="44624"/>
            <a:ext cx="1272404" cy="523220"/>
          </a:xfrm>
          <a:prstGeom prst="rect">
            <a:avLst/>
          </a:prstGeom>
          <a:noFill/>
        </p:spPr>
        <p:txBody>
          <a:bodyPr wrap="none" rtlCol="0">
            <a:spAutoFit/>
          </a:bodyPr>
          <a:lstStyle/>
          <a:p>
            <a:r>
              <a:rPr lang="en-US" sz="1400" dirty="0"/>
              <a:t>Latin America</a:t>
            </a:r>
          </a:p>
          <a:p>
            <a:r>
              <a:rPr lang="en-US" sz="1400" dirty="0"/>
              <a:t>1.8%</a:t>
            </a:r>
          </a:p>
        </p:txBody>
      </p:sp>
      <p:sp>
        <p:nvSpPr>
          <p:cNvPr id="19" name="TextBox 18"/>
          <p:cNvSpPr txBox="1"/>
          <p:nvPr/>
        </p:nvSpPr>
        <p:spPr>
          <a:xfrm>
            <a:off x="3923928" y="332656"/>
            <a:ext cx="643588" cy="523220"/>
          </a:xfrm>
          <a:prstGeom prst="rect">
            <a:avLst/>
          </a:prstGeom>
          <a:noFill/>
        </p:spPr>
        <p:txBody>
          <a:bodyPr wrap="none" rtlCol="0">
            <a:spAutoFit/>
          </a:bodyPr>
          <a:lstStyle/>
          <a:p>
            <a:r>
              <a:rPr lang="en-US" sz="1400" dirty="0"/>
              <a:t>Africa</a:t>
            </a:r>
          </a:p>
          <a:p>
            <a:r>
              <a:rPr lang="en-US" sz="1400" dirty="0"/>
              <a:t>1.1%</a:t>
            </a:r>
          </a:p>
        </p:txBody>
      </p:sp>
      <p:cxnSp>
        <p:nvCxnSpPr>
          <p:cNvPr id="22" name="Straight Arrow Connector 21"/>
          <p:cNvCxnSpPr/>
          <p:nvPr/>
        </p:nvCxnSpPr>
        <p:spPr bwMode="auto">
          <a:xfrm>
            <a:off x="1403648" y="2636912"/>
            <a:ext cx="432048" cy="1440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Straight Arrow Connector 26"/>
          <p:cNvCxnSpPr/>
          <p:nvPr/>
        </p:nvCxnSpPr>
        <p:spPr bwMode="auto">
          <a:xfrm>
            <a:off x="1979712" y="1412776"/>
            <a:ext cx="432048" cy="3600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9" name="Straight Arrow Connector 28"/>
          <p:cNvCxnSpPr/>
          <p:nvPr/>
        </p:nvCxnSpPr>
        <p:spPr bwMode="auto">
          <a:xfrm>
            <a:off x="2555776" y="836712"/>
            <a:ext cx="360040" cy="5040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a:off x="3419872" y="548680"/>
            <a:ext cx="144016" cy="6480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5" name="Straight Arrow Connector 34"/>
          <p:cNvCxnSpPr/>
          <p:nvPr/>
        </p:nvCxnSpPr>
        <p:spPr bwMode="auto">
          <a:xfrm flipH="1">
            <a:off x="3851920" y="836712"/>
            <a:ext cx="216024" cy="43204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38" name="Table 37"/>
          <p:cNvGraphicFramePr>
            <a:graphicFrameLocks noGrp="1"/>
          </p:cNvGraphicFramePr>
          <p:nvPr>
            <p:extLst>
              <p:ext uri="{D42A27DB-BD31-4B8C-83A1-F6EECF244321}">
                <p14:modId xmlns:p14="http://schemas.microsoft.com/office/powerpoint/2010/main" val="2736117493"/>
              </p:ext>
            </p:extLst>
          </p:nvPr>
        </p:nvGraphicFramePr>
        <p:xfrm>
          <a:off x="6417394" y="980728"/>
          <a:ext cx="2619102" cy="5152077"/>
        </p:xfrm>
        <a:graphic>
          <a:graphicData uri="http://schemas.openxmlformats.org/drawingml/2006/table">
            <a:tbl>
              <a:tblPr/>
              <a:tblGrid>
                <a:gridCol w="1755006">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tblGrid>
              <a:tr h="245337">
                <a:tc>
                  <a:txBody>
                    <a:bodyPr/>
                    <a:lstStyle/>
                    <a:p>
                      <a:pPr algn="l" fontAlgn="b"/>
                      <a:r>
                        <a:rPr lang="en-US" sz="1200" b="1" i="0" u="none" strike="noStrike" dirty="0">
                          <a:solidFill>
                            <a:srgbClr val="000000"/>
                          </a:solidFill>
                          <a:effectLst/>
                          <a:latin typeface="Calibri"/>
                        </a:rPr>
                        <a:t>USA</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18,7%</a:t>
                      </a:r>
                    </a:p>
                  </a:txBody>
                  <a:tcPr marL="12700" marR="12700" marT="12700" marB="0" anchor="b">
                    <a:lnL>
                      <a:noFill/>
                    </a:lnL>
                    <a:lnR>
                      <a:noFill/>
                    </a:lnR>
                    <a:lnT>
                      <a:noFill/>
                    </a:lnT>
                    <a:lnB>
                      <a:noFill/>
                    </a:lnB>
                  </a:tcPr>
                </a:tc>
                <a:extLst>
                  <a:ext uri="{0D108BD9-81ED-4DB2-BD59-A6C34878D82A}">
                    <a16:rowId xmlns:a16="http://schemas.microsoft.com/office/drawing/2014/main" val="10000"/>
                  </a:ext>
                </a:extLst>
              </a:tr>
              <a:tr h="245337">
                <a:tc>
                  <a:txBody>
                    <a:bodyPr/>
                    <a:lstStyle/>
                    <a:p>
                      <a:pPr algn="l" fontAlgn="b"/>
                      <a:r>
                        <a:rPr lang="en-US" sz="1200" b="1" i="0" u="none" strike="noStrike" dirty="0">
                          <a:solidFill>
                            <a:srgbClr val="000000"/>
                          </a:solidFill>
                          <a:effectLst/>
                          <a:latin typeface="Calibri"/>
                        </a:rPr>
                        <a:t>Germany </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11,3%</a:t>
                      </a:r>
                    </a:p>
                  </a:txBody>
                  <a:tcPr marL="12700" marR="12700" marT="12700" marB="0" anchor="b">
                    <a:lnL>
                      <a:noFill/>
                    </a:lnL>
                    <a:lnR>
                      <a:noFill/>
                    </a:lnR>
                    <a:lnT>
                      <a:noFill/>
                    </a:lnT>
                    <a:lnB>
                      <a:noFill/>
                    </a:lnB>
                  </a:tcPr>
                </a:tc>
                <a:extLst>
                  <a:ext uri="{0D108BD9-81ED-4DB2-BD59-A6C34878D82A}">
                    <a16:rowId xmlns:a16="http://schemas.microsoft.com/office/drawing/2014/main" val="10001"/>
                  </a:ext>
                </a:extLst>
              </a:tr>
              <a:tr h="245337">
                <a:tc>
                  <a:txBody>
                    <a:bodyPr/>
                    <a:lstStyle/>
                    <a:p>
                      <a:pPr algn="l" fontAlgn="b"/>
                      <a:r>
                        <a:rPr lang="en-US" sz="1200" b="1" i="0" u="none" strike="noStrike" dirty="0">
                          <a:solidFill>
                            <a:srgbClr val="000000"/>
                          </a:solidFill>
                          <a:effectLst/>
                          <a:latin typeface="Calibri"/>
                        </a:rPr>
                        <a:t>UK</a:t>
                      </a:r>
                    </a:p>
                  </a:txBody>
                  <a:tcPr marL="12700" marR="12700" marT="12700" marB="0" anchor="b">
                    <a:lnL>
                      <a:noFill/>
                    </a:lnL>
                    <a:lnR>
                      <a:noFill/>
                    </a:lnR>
                    <a:lnT>
                      <a:noFill/>
                    </a:lnT>
                    <a:lnB>
                      <a:noFill/>
                    </a:lnB>
                  </a:tcPr>
                </a:tc>
                <a:tc>
                  <a:txBody>
                    <a:bodyPr/>
                    <a:lstStyle/>
                    <a:p>
                      <a:pPr algn="ctr" fontAlgn="b"/>
                      <a:r>
                        <a:rPr lang="mr-IN" sz="1200" b="1" i="0" u="none" strike="noStrike">
                          <a:solidFill>
                            <a:srgbClr val="000000"/>
                          </a:solidFill>
                          <a:effectLst/>
                          <a:latin typeface="Calibri"/>
                        </a:rPr>
                        <a:t>10,2%</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245337">
                <a:tc>
                  <a:txBody>
                    <a:bodyPr/>
                    <a:lstStyle/>
                    <a:p>
                      <a:pPr algn="l" fontAlgn="b"/>
                      <a:r>
                        <a:rPr lang="en-US" sz="1200" b="1" i="0" u="none" strike="noStrike" dirty="0">
                          <a:solidFill>
                            <a:srgbClr val="000000"/>
                          </a:solidFill>
                          <a:effectLst/>
                          <a:latin typeface="Calibri"/>
                        </a:rPr>
                        <a:t>Italy</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9,0%</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245337">
                <a:tc>
                  <a:txBody>
                    <a:bodyPr/>
                    <a:lstStyle/>
                    <a:p>
                      <a:pPr algn="l" fontAlgn="b"/>
                      <a:r>
                        <a:rPr lang="en-US" sz="1200" b="1" i="0" u="none" strike="noStrike">
                          <a:solidFill>
                            <a:srgbClr val="000000"/>
                          </a:solidFill>
                          <a:effectLst/>
                          <a:latin typeface="Calibri"/>
                        </a:rPr>
                        <a:t>France</a:t>
                      </a:r>
                    </a:p>
                  </a:txBody>
                  <a:tcPr marL="12700" marR="12700" marT="12700" marB="0" anchor="b">
                    <a:lnL>
                      <a:noFill/>
                    </a:lnL>
                    <a:lnR>
                      <a:noFill/>
                    </a:lnR>
                    <a:lnT>
                      <a:noFill/>
                    </a:lnT>
                    <a:lnB>
                      <a:noFill/>
                    </a:lnB>
                  </a:tcPr>
                </a:tc>
                <a:tc>
                  <a:txBody>
                    <a:bodyPr/>
                    <a:lstStyle/>
                    <a:p>
                      <a:pPr algn="ctr" fontAlgn="b"/>
                      <a:r>
                        <a:rPr lang="mr-IN" sz="1200" b="1" i="0" u="none" strike="noStrike">
                          <a:solidFill>
                            <a:srgbClr val="000000"/>
                          </a:solidFill>
                          <a:effectLst/>
                          <a:latin typeface="Calibri"/>
                        </a:rPr>
                        <a:t>7,4%</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245337">
                <a:tc>
                  <a:txBody>
                    <a:bodyPr/>
                    <a:lstStyle/>
                    <a:p>
                      <a:pPr algn="l" fontAlgn="b"/>
                      <a:r>
                        <a:rPr lang="en-US" sz="1200" b="1" i="0" u="none" strike="noStrike" dirty="0">
                          <a:solidFill>
                            <a:srgbClr val="000000"/>
                          </a:solidFill>
                          <a:effectLst/>
                          <a:latin typeface="Calibri"/>
                        </a:rPr>
                        <a:t>CERN </a:t>
                      </a:r>
                    </a:p>
                  </a:txBody>
                  <a:tcPr marL="12700" marR="12700" marT="12700" marB="0" anchor="b">
                    <a:lnL>
                      <a:noFill/>
                    </a:lnL>
                    <a:lnR>
                      <a:noFill/>
                    </a:lnR>
                    <a:lnT>
                      <a:noFill/>
                    </a:lnT>
                    <a:lnB>
                      <a:noFill/>
                    </a:lnB>
                  </a:tcPr>
                </a:tc>
                <a:tc>
                  <a:txBody>
                    <a:bodyPr/>
                    <a:lstStyle/>
                    <a:p>
                      <a:pPr algn="ctr" fontAlgn="b"/>
                      <a:r>
                        <a:rPr lang="mr-IN" sz="1200" b="1" i="0" u="none" strike="noStrike">
                          <a:solidFill>
                            <a:srgbClr val="000000"/>
                          </a:solidFill>
                          <a:effectLst/>
                          <a:latin typeface="Calibri"/>
                        </a:rPr>
                        <a:t>5,6%</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245337">
                <a:tc>
                  <a:txBody>
                    <a:bodyPr/>
                    <a:lstStyle/>
                    <a:p>
                      <a:pPr algn="l" fontAlgn="b"/>
                      <a:r>
                        <a:rPr lang="en-US" sz="1200" b="1" i="0" u="none" strike="noStrike">
                          <a:solidFill>
                            <a:srgbClr val="000000"/>
                          </a:solidFill>
                          <a:effectLst/>
                          <a:latin typeface="Calibri"/>
                        </a:rPr>
                        <a:t>Japan</a:t>
                      </a:r>
                    </a:p>
                  </a:txBody>
                  <a:tcPr marL="12700" marR="12700" marT="12700" marB="0" anchor="b">
                    <a:lnL>
                      <a:noFill/>
                    </a:lnL>
                    <a:lnR>
                      <a:noFill/>
                    </a:lnR>
                    <a:lnT>
                      <a:noFill/>
                    </a:lnT>
                    <a:lnB>
                      <a:noFill/>
                    </a:lnB>
                  </a:tcPr>
                </a:tc>
                <a:tc>
                  <a:txBody>
                    <a:bodyPr/>
                    <a:lstStyle/>
                    <a:p>
                      <a:pPr algn="ctr" fontAlgn="b"/>
                      <a:r>
                        <a:rPr lang="mr-IN" sz="1200" b="1" i="0" u="none" strike="noStrike">
                          <a:solidFill>
                            <a:srgbClr val="000000"/>
                          </a:solidFill>
                          <a:effectLst/>
                          <a:latin typeface="Calibri"/>
                        </a:rPr>
                        <a:t>4,1%</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245337">
                <a:tc>
                  <a:txBody>
                    <a:bodyPr/>
                    <a:lstStyle/>
                    <a:p>
                      <a:pPr algn="l" fontAlgn="b"/>
                      <a:r>
                        <a:rPr lang="en-US" sz="1200" b="1" i="0" u="none" strike="noStrike" dirty="0">
                          <a:solidFill>
                            <a:srgbClr val="000000"/>
                          </a:solidFill>
                          <a:effectLst/>
                          <a:latin typeface="Calibri"/>
                        </a:rPr>
                        <a:t>Canada</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3,5%</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245337">
                <a:tc>
                  <a:txBody>
                    <a:bodyPr/>
                    <a:lstStyle/>
                    <a:p>
                      <a:pPr algn="l" fontAlgn="b"/>
                      <a:r>
                        <a:rPr lang="en-US" sz="1200" b="1" i="0" u="none" strike="noStrike">
                          <a:solidFill>
                            <a:srgbClr val="000000"/>
                          </a:solidFill>
                          <a:effectLst/>
                          <a:latin typeface="Calibri"/>
                        </a:rPr>
                        <a:t>Russia+ JINR</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4,8%</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245337">
                <a:tc>
                  <a:txBody>
                    <a:bodyPr/>
                    <a:lstStyle/>
                    <a:p>
                      <a:pPr algn="l" fontAlgn="b"/>
                      <a:r>
                        <a:rPr lang="en-US" sz="1200" b="1" i="0" u="none" strike="noStrike">
                          <a:solidFill>
                            <a:srgbClr val="000000"/>
                          </a:solidFill>
                          <a:effectLst/>
                          <a:latin typeface="Calibri"/>
                        </a:rPr>
                        <a:t>Spain</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2,6%</a:t>
                      </a:r>
                    </a:p>
                  </a:txBody>
                  <a:tcPr marL="12700" marR="12700" marT="12700" marB="0" anchor="b">
                    <a:lnL>
                      <a:noFill/>
                    </a:lnL>
                    <a:lnR>
                      <a:noFill/>
                    </a:lnR>
                    <a:lnT>
                      <a:noFill/>
                    </a:lnT>
                    <a:lnB>
                      <a:noFill/>
                    </a:lnB>
                  </a:tcPr>
                </a:tc>
                <a:extLst>
                  <a:ext uri="{0D108BD9-81ED-4DB2-BD59-A6C34878D82A}">
                    <a16:rowId xmlns:a16="http://schemas.microsoft.com/office/drawing/2014/main" val="10009"/>
                  </a:ext>
                </a:extLst>
              </a:tr>
              <a:tr h="245337">
                <a:tc>
                  <a:txBody>
                    <a:bodyPr/>
                    <a:lstStyle/>
                    <a:p>
                      <a:pPr algn="l" fontAlgn="b"/>
                      <a:r>
                        <a:rPr lang="en-US" sz="1200" b="1" i="0" u="none" strike="noStrike" dirty="0">
                          <a:solidFill>
                            <a:srgbClr val="000000"/>
                          </a:solidFill>
                          <a:effectLst/>
                          <a:latin typeface="Calibri"/>
                        </a:rPr>
                        <a:t>China</a:t>
                      </a:r>
                    </a:p>
                  </a:txBody>
                  <a:tcPr marL="12700" marR="12700" marT="12700" marB="0" anchor="b">
                    <a:lnL>
                      <a:noFill/>
                    </a:lnL>
                    <a:lnR>
                      <a:noFill/>
                    </a:lnR>
                    <a:lnT>
                      <a:noFill/>
                    </a:lnT>
                    <a:lnB>
                      <a:noFill/>
                    </a:lnB>
                  </a:tcPr>
                </a:tc>
                <a:tc>
                  <a:txBody>
                    <a:bodyPr/>
                    <a:lstStyle/>
                    <a:p>
                      <a:pPr algn="ctr" fontAlgn="b"/>
                      <a:r>
                        <a:rPr lang="mr-IN" sz="1200" b="1" i="0" u="none" strike="noStrike">
                          <a:solidFill>
                            <a:srgbClr val="000000"/>
                          </a:solidFill>
                          <a:effectLst/>
                          <a:latin typeface="Calibri"/>
                        </a:rPr>
                        <a:t>2,6%</a:t>
                      </a:r>
                    </a:p>
                  </a:txBody>
                  <a:tcPr marL="12700" marR="12700" marT="12700" marB="0" anchor="b">
                    <a:lnL>
                      <a:noFill/>
                    </a:lnL>
                    <a:lnR>
                      <a:noFill/>
                    </a:lnR>
                    <a:lnT>
                      <a:noFill/>
                    </a:lnT>
                    <a:lnB>
                      <a:noFill/>
                    </a:lnB>
                  </a:tcPr>
                </a:tc>
                <a:extLst>
                  <a:ext uri="{0D108BD9-81ED-4DB2-BD59-A6C34878D82A}">
                    <a16:rowId xmlns:a16="http://schemas.microsoft.com/office/drawing/2014/main" val="10010"/>
                  </a:ext>
                </a:extLst>
              </a:tr>
              <a:tr h="245337">
                <a:tc>
                  <a:txBody>
                    <a:bodyPr/>
                    <a:lstStyle/>
                    <a:p>
                      <a:pPr algn="l" fontAlgn="b"/>
                      <a:r>
                        <a:rPr lang="en-US" sz="1200" b="1" i="0" u="none" strike="noStrike">
                          <a:solidFill>
                            <a:srgbClr val="000000"/>
                          </a:solidFill>
                          <a:effectLst/>
                          <a:latin typeface="Calibri"/>
                        </a:rPr>
                        <a:t>Czech Republic</a:t>
                      </a:r>
                    </a:p>
                  </a:txBody>
                  <a:tcPr marL="12700" marR="12700" marT="12700" marB="0" anchor="b">
                    <a:lnL>
                      <a:noFill/>
                    </a:lnL>
                    <a:lnR>
                      <a:noFill/>
                    </a:lnR>
                    <a:lnT>
                      <a:noFill/>
                    </a:lnT>
                    <a:lnB>
                      <a:noFill/>
                    </a:lnB>
                  </a:tcPr>
                </a:tc>
                <a:tc>
                  <a:txBody>
                    <a:bodyPr/>
                    <a:lstStyle/>
                    <a:p>
                      <a:pPr algn="ctr" fontAlgn="b"/>
                      <a:r>
                        <a:rPr lang="mr-IN" sz="1200" b="1" i="0" u="none" strike="noStrike">
                          <a:solidFill>
                            <a:srgbClr val="000000"/>
                          </a:solidFill>
                          <a:effectLst/>
                          <a:latin typeface="Calibri"/>
                        </a:rPr>
                        <a:t>2,1%</a:t>
                      </a:r>
                    </a:p>
                  </a:txBody>
                  <a:tcPr marL="12700" marR="12700" marT="12700" marB="0" anchor="b">
                    <a:lnL>
                      <a:noFill/>
                    </a:lnL>
                    <a:lnR>
                      <a:noFill/>
                    </a:lnR>
                    <a:lnT>
                      <a:noFill/>
                    </a:lnT>
                    <a:lnB>
                      <a:noFill/>
                    </a:lnB>
                  </a:tcPr>
                </a:tc>
                <a:extLst>
                  <a:ext uri="{0D108BD9-81ED-4DB2-BD59-A6C34878D82A}">
                    <a16:rowId xmlns:a16="http://schemas.microsoft.com/office/drawing/2014/main" val="10011"/>
                  </a:ext>
                </a:extLst>
              </a:tr>
              <a:tr h="245337">
                <a:tc>
                  <a:txBody>
                    <a:bodyPr/>
                    <a:lstStyle/>
                    <a:p>
                      <a:pPr algn="l" fontAlgn="b"/>
                      <a:r>
                        <a:rPr lang="en-US" sz="1200" b="1" i="0" u="none" strike="noStrike">
                          <a:solidFill>
                            <a:srgbClr val="000000"/>
                          </a:solidFill>
                          <a:effectLst/>
                          <a:latin typeface="Calibri"/>
                        </a:rPr>
                        <a:t>Sweden</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1,6%</a:t>
                      </a:r>
                    </a:p>
                  </a:txBody>
                  <a:tcPr marL="12700" marR="12700" marT="12700" marB="0" anchor="b">
                    <a:lnL>
                      <a:noFill/>
                    </a:lnL>
                    <a:lnR>
                      <a:noFill/>
                    </a:lnR>
                    <a:lnT>
                      <a:noFill/>
                    </a:lnT>
                    <a:lnB>
                      <a:noFill/>
                    </a:lnB>
                  </a:tcPr>
                </a:tc>
                <a:extLst>
                  <a:ext uri="{0D108BD9-81ED-4DB2-BD59-A6C34878D82A}">
                    <a16:rowId xmlns:a16="http://schemas.microsoft.com/office/drawing/2014/main" val="10012"/>
                  </a:ext>
                </a:extLst>
              </a:tr>
              <a:tr h="245337">
                <a:tc>
                  <a:txBody>
                    <a:bodyPr/>
                    <a:lstStyle/>
                    <a:p>
                      <a:pPr algn="l" fontAlgn="b"/>
                      <a:r>
                        <a:rPr lang="en-US" sz="1200" b="1" i="0" u="none" strike="noStrike">
                          <a:solidFill>
                            <a:srgbClr val="000000"/>
                          </a:solidFill>
                          <a:effectLst/>
                          <a:latin typeface="Calibri"/>
                        </a:rPr>
                        <a:t>Israel </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1,6%</a:t>
                      </a:r>
                    </a:p>
                  </a:txBody>
                  <a:tcPr marL="12700" marR="12700" marT="12700" marB="0" anchor="b">
                    <a:lnL>
                      <a:noFill/>
                    </a:lnL>
                    <a:lnR>
                      <a:noFill/>
                    </a:lnR>
                    <a:lnT>
                      <a:noFill/>
                    </a:lnT>
                    <a:lnB>
                      <a:noFill/>
                    </a:lnB>
                  </a:tcPr>
                </a:tc>
                <a:extLst>
                  <a:ext uri="{0D108BD9-81ED-4DB2-BD59-A6C34878D82A}">
                    <a16:rowId xmlns:a16="http://schemas.microsoft.com/office/drawing/2014/main" val="10013"/>
                  </a:ext>
                </a:extLst>
              </a:tr>
              <a:tr h="245337">
                <a:tc>
                  <a:txBody>
                    <a:bodyPr/>
                    <a:lstStyle/>
                    <a:p>
                      <a:pPr algn="l" fontAlgn="b"/>
                      <a:r>
                        <a:rPr lang="en-US" sz="1200" b="1" i="0" u="none" strike="noStrike">
                          <a:solidFill>
                            <a:srgbClr val="000000"/>
                          </a:solidFill>
                          <a:effectLst/>
                          <a:latin typeface="Calibri"/>
                        </a:rPr>
                        <a:t>Poland</a:t>
                      </a:r>
                    </a:p>
                  </a:txBody>
                  <a:tcPr marL="12700" marR="12700" marT="12700" marB="0" anchor="b">
                    <a:lnL>
                      <a:noFill/>
                    </a:lnL>
                    <a:lnR>
                      <a:noFill/>
                    </a:lnR>
                    <a:lnT>
                      <a:noFill/>
                    </a:lnT>
                    <a:lnB>
                      <a:noFill/>
                    </a:lnB>
                  </a:tcPr>
                </a:tc>
                <a:tc>
                  <a:txBody>
                    <a:bodyPr/>
                    <a:lstStyle/>
                    <a:p>
                      <a:pPr algn="ctr" fontAlgn="b"/>
                      <a:r>
                        <a:rPr lang="mr-IN" sz="1200" b="1" i="0" u="none" strike="noStrike">
                          <a:solidFill>
                            <a:srgbClr val="000000"/>
                          </a:solidFill>
                          <a:effectLst/>
                          <a:latin typeface="Calibri"/>
                        </a:rPr>
                        <a:t>1,6%</a:t>
                      </a:r>
                    </a:p>
                  </a:txBody>
                  <a:tcPr marL="12700" marR="12700" marT="12700" marB="0" anchor="b">
                    <a:lnL>
                      <a:noFill/>
                    </a:lnL>
                    <a:lnR>
                      <a:noFill/>
                    </a:lnR>
                    <a:lnT>
                      <a:noFill/>
                    </a:lnT>
                    <a:lnB>
                      <a:noFill/>
                    </a:lnB>
                  </a:tcPr>
                </a:tc>
                <a:extLst>
                  <a:ext uri="{0D108BD9-81ED-4DB2-BD59-A6C34878D82A}">
                    <a16:rowId xmlns:a16="http://schemas.microsoft.com/office/drawing/2014/main" val="10014"/>
                  </a:ext>
                </a:extLst>
              </a:tr>
              <a:tr h="245337">
                <a:tc>
                  <a:txBody>
                    <a:bodyPr/>
                    <a:lstStyle/>
                    <a:p>
                      <a:pPr algn="l" fontAlgn="b"/>
                      <a:r>
                        <a:rPr lang="en-US" sz="1200" b="1" i="0" u="none" strike="noStrike">
                          <a:solidFill>
                            <a:srgbClr val="000000"/>
                          </a:solidFill>
                          <a:effectLst/>
                          <a:latin typeface="Calibri"/>
                        </a:rPr>
                        <a:t>Switzerland</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1,3%</a:t>
                      </a:r>
                    </a:p>
                  </a:txBody>
                  <a:tcPr marL="12700" marR="12700" marT="12700" marB="0" anchor="b">
                    <a:lnL>
                      <a:noFill/>
                    </a:lnL>
                    <a:lnR>
                      <a:noFill/>
                    </a:lnR>
                    <a:lnT>
                      <a:noFill/>
                    </a:lnT>
                    <a:lnB>
                      <a:noFill/>
                    </a:lnB>
                  </a:tcPr>
                </a:tc>
                <a:extLst>
                  <a:ext uri="{0D108BD9-81ED-4DB2-BD59-A6C34878D82A}">
                    <a16:rowId xmlns:a16="http://schemas.microsoft.com/office/drawing/2014/main" val="10015"/>
                  </a:ext>
                </a:extLst>
              </a:tr>
              <a:tr h="245337">
                <a:tc>
                  <a:txBody>
                    <a:bodyPr/>
                    <a:lstStyle/>
                    <a:p>
                      <a:pPr algn="l" fontAlgn="b"/>
                      <a:r>
                        <a:rPr lang="en-US" sz="1200" b="1" i="0" u="none" strike="noStrike" dirty="0">
                          <a:solidFill>
                            <a:srgbClr val="000000"/>
                          </a:solidFill>
                          <a:effectLst/>
                          <a:latin typeface="Calibri"/>
                        </a:rPr>
                        <a:t>Netherlands</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mr-IN" sz="1200" b="1" i="0" u="none" strike="noStrike">
                          <a:solidFill>
                            <a:srgbClr val="000000"/>
                          </a:solidFill>
                          <a:effectLst/>
                          <a:latin typeface="Calibri"/>
                        </a:rPr>
                        <a:t>1,3%</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45337">
                <a:tc>
                  <a:txBody>
                    <a:bodyPr/>
                    <a:lstStyle/>
                    <a:p>
                      <a:pPr algn="l" fontAlgn="b"/>
                      <a:r>
                        <a:rPr lang="en-US" sz="1200" b="1" i="0" u="none" strike="noStrike">
                          <a:solidFill>
                            <a:srgbClr val="000000"/>
                          </a:solidFill>
                          <a:effectLst/>
                          <a:latin typeface="Calibri"/>
                        </a:rPr>
                        <a:t>Europe (others)</a:t>
                      </a:r>
                    </a:p>
                  </a:txBody>
                  <a:tcPr marL="12700" marR="12700" marT="1270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mr-IN" sz="1200" b="1" i="0" u="none" strike="noStrike" dirty="0">
                          <a:solidFill>
                            <a:srgbClr val="000000"/>
                          </a:solidFill>
                          <a:effectLst/>
                          <a:latin typeface="Calibri"/>
                        </a:rPr>
                        <a:t>6,0%</a:t>
                      </a:r>
                    </a:p>
                  </a:txBody>
                  <a:tcPr marL="12700" marR="12700" marT="1270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7"/>
                  </a:ext>
                </a:extLst>
              </a:tr>
              <a:tr h="245337">
                <a:tc>
                  <a:txBody>
                    <a:bodyPr/>
                    <a:lstStyle/>
                    <a:p>
                      <a:pPr algn="l" fontAlgn="b"/>
                      <a:r>
                        <a:rPr lang="en-US" sz="1200" b="1" i="0" u="none" strike="noStrike">
                          <a:solidFill>
                            <a:srgbClr val="000000"/>
                          </a:solidFill>
                          <a:effectLst/>
                          <a:latin typeface="Calibri"/>
                        </a:rPr>
                        <a:t>Asia (others) + Australia</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2,0%</a:t>
                      </a:r>
                    </a:p>
                  </a:txBody>
                  <a:tcPr marL="12700" marR="12700" marT="12700" marB="0" anchor="b">
                    <a:lnL>
                      <a:noFill/>
                    </a:lnL>
                    <a:lnR>
                      <a:noFill/>
                    </a:lnR>
                    <a:lnT>
                      <a:noFill/>
                    </a:lnT>
                    <a:lnB>
                      <a:noFill/>
                    </a:lnB>
                  </a:tcPr>
                </a:tc>
                <a:extLst>
                  <a:ext uri="{0D108BD9-81ED-4DB2-BD59-A6C34878D82A}">
                    <a16:rowId xmlns:a16="http://schemas.microsoft.com/office/drawing/2014/main" val="10018"/>
                  </a:ext>
                </a:extLst>
              </a:tr>
              <a:tr h="245337">
                <a:tc>
                  <a:txBody>
                    <a:bodyPr/>
                    <a:lstStyle/>
                    <a:p>
                      <a:pPr algn="l" fontAlgn="b"/>
                      <a:r>
                        <a:rPr lang="en-US" sz="1200" b="1" i="0" u="none" strike="noStrike">
                          <a:solidFill>
                            <a:srgbClr val="000000"/>
                          </a:solidFill>
                          <a:effectLst/>
                          <a:latin typeface="Calibri"/>
                        </a:rPr>
                        <a:t>Latin America</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1,8%</a:t>
                      </a:r>
                    </a:p>
                  </a:txBody>
                  <a:tcPr marL="12700" marR="12700" marT="12700" marB="0" anchor="b">
                    <a:lnL>
                      <a:noFill/>
                    </a:lnL>
                    <a:lnR>
                      <a:noFill/>
                    </a:lnR>
                    <a:lnT>
                      <a:noFill/>
                    </a:lnT>
                    <a:lnB>
                      <a:noFill/>
                    </a:lnB>
                  </a:tcPr>
                </a:tc>
                <a:extLst>
                  <a:ext uri="{0D108BD9-81ED-4DB2-BD59-A6C34878D82A}">
                    <a16:rowId xmlns:a16="http://schemas.microsoft.com/office/drawing/2014/main" val="10019"/>
                  </a:ext>
                </a:extLst>
              </a:tr>
              <a:tr h="245337">
                <a:tc>
                  <a:txBody>
                    <a:bodyPr/>
                    <a:lstStyle/>
                    <a:p>
                      <a:pPr algn="l" fontAlgn="b"/>
                      <a:r>
                        <a:rPr lang="en-US" sz="1200" b="1" i="0" u="none" strike="noStrike">
                          <a:solidFill>
                            <a:srgbClr val="000000"/>
                          </a:solidFill>
                          <a:effectLst/>
                          <a:latin typeface="Calibri"/>
                        </a:rPr>
                        <a:t>Africa</a:t>
                      </a:r>
                    </a:p>
                  </a:txBody>
                  <a:tcPr marL="12700" marR="12700" marT="12700" marB="0" anchor="b">
                    <a:lnL>
                      <a:noFill/>
                    </a:lnL>
                    <a:lnR>
                      <a:noFill/>
                    </a:lnR>
                    <a:lnT>
                      <a:noFill/>
                    </a:lnT>
                    <a:lnB>
                      <a:noFill/>
                    </a:lnB>
                  </a:tcPr>
                </a:tc>
                <a:tc>
                  <a:txBody>
                    <a:bodyPr/>
                    <a:lstStyle/>
                    <a:p>
                      <a:pPr algn="ctr" fontAlgn="b"/>
                      <a:r>
                        <a:rPr lang="mr-IN" sz="1200" b="1" i="0" u="none" strike="noStrike" dirty="0">
                          <a:solidFill>
                            <a:srgbClr val="000000"/>
                          </a:solidFill>
                          <a:effectLst/>
                          <a:latin typeface="Calibri"/>
                        </a:rPr>
                        <a:t>1,1%</a:t>
                      </a:r>
                    </a:p>
                  </a:txBody>
                  <a:tcPr marL="12700" marR="12700" marT="12700" marB="0" anchor="b">
                    <a:lnL>
                      <a:noFill/>
                    </a:lnL>
                    <a:lnR>
                      <a:noFill/>
                    </a:lnR>
                    <a:lnT>
                      <a:noFill/>
                    </a:lnT>
                    <a:lnB>
                      <a:noFill/>
                    </a:lnB>
                  </a:tcPr>
                </a:tc>
                <a:extLst>
                  <a:ext uri="{0D108BD9-81ED-4DB2-BD59-A6C34878D82A}">
                    <a16:rowId xmlns:a16="http://schemas.microsoft.com/office/drawing/2014/main" val="10020"/>
                  </a:ext>
                </a:extLst>
              </a:tr>
            </a:tbl>
          </a:graphicData>
        </a:graphic>
      </p:graphicFrame>
      <p:sp>
        <p:nvSpPr>
          <p:cNvPr id="40" name="TextBox 39"/>
          <p:cNvSpPr txBox="1"/>
          <p:nvPr/>
        </p:nvSpPr>
        <p:spPr>
          <a:xfrm>
            <a:off x="179512" y="5733256"/>
            <a:ext cx="4033413" cy="646331"/>
          </a:xfrm>
          <a:prstGeom prst="rect">
            <a:avLst/>
          </a:prstGeom>
          <a:noFill/>
        </p:spPr>
        <p:txBody>
          <a:bodyPr wrap="none" rtlCol="0">
            <a:spAutoFit/>
          </a:bodyPr>
          <a:lstStyle/>
          <a:p>
            <a:r>
              <a:rPr lang="en-US" dirty="0">
                <a:solidFill>
                  <a:srgbClr val="000090"/>
                </a:solidFill>
              </a:rPr>
              <a:t>Fractions according to PhD physicists</a:t>
            </a:r>
          </a:p>
          <a:p>
            <a:r>
              <a:rPr lang="en-US" dirty="0">
                <a:solidFill>
                  <a:srgbClr val="000090"/>
                </a:solidFill>
              </a:rPr>
              <a:t>(M&amp;O share)  </a:t>
            </a:r>
          </a:p>
        </p:txBody>
      </p:sp>
    </p:spTree>
    <p:extLst>
      <p:ext uri="{BB962C8B-B14F-4D97-AF65-F5344CB8AC3E}">
        <p14:creationId xmlns:p14="http://schemas.microsoft.com/office/powerpoint/2010/main" val="1564955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4488-9BF0-452E-A6B8-8A22537631D5}"/>
              </a:ext>
            </a:extLst>
          </p:cNvPr>
          <p:cNvSpPr>
            <a:spLocks noGrp="1"/>
          </p:cNvSpPr>
          <p:nvPr>
            <p:ph type="title"/>
          </p:nvPr>
        </p:nvSpPr>
        <p:spPr/>
        <p:txBody>
          <a:bodyPr/>
          <a:lstStyle/>
          <a:p>
            <a:r>
              <a:rPr lang="en-US" dirty="0"/>
              <a:t>Recent data! Shown by </a:t>
            </a:r>
            <a:r>
              <a:rPr lang="en-CA" dirty="0"/>
              <a:t>Gordon Watts @ Berlin AOW. Evolution of demographics…</a:t>
            </a:r>
            <a:endParaRPr lang="en-US" dirty="0"/>
          </a:p>
        </p:txBody>
      </p:sp>
      <p:sp>
        <p:nvSpPr>
          <p:cNvPr id="7" name="Rectangle 6">
            <a:extLst>
              <a:ext uri="{FF2B5EF4-FFF2-40B4-BE49-F238E27FC236}">
                <a16:creationId xmlns:a16="http://schemas.microsoft.com/office/drawing/2014/main" id="{EC477559-9231-4D48-9CDC-53B8AF87D77E}"/>
              </a:ext>
            </a:extLst>
          </p:cNvPr>
          <p:cNvSpPr/>
          <p:nvPr/>
        </p:nvSpPr>
        <p:spPr>
          <a:xfrm>
            <a:off x="7730183" y="215085"/>
            <a:ext cx="1213794" cy="300082"/>
          </a:xfrm>
          <a:prstGeom prst="rect">
            <a:avLst/>
          </a:prstGeom>
        </p:spPr>
        <p:txBody>
          <a:bodyPr wrap="none">
            <a:spAutoFit/>
          </a:bodyPr>
          <a:lstStyle/>
          <a:p>
            <a:pPr defTabSz="685800" eaLnBrk="1" fontAlgn="auto" hangingPunct="1">
              <a:spcBef>
                <a:spcPts val="0"/>
              </a:spcBef>
              <a:spcAft>
                <a:spcPts val="0"/>
              </a:spcAft>
            </a:pPr>
            <a:r>
              <a:rPr lang="en-US" sz="1350" dirty="0">
                <a:solidFill>
                  <a:prstClr val="black"/>
                </a:solidFill>
                <a:latin typeface="Calibri" panose="020F0502020204030204"/>
                <a:ea typeface="+mn-ea"/>
                <a:cs typeface="+mn-cs"/>
                <a:hlinkClick r:id="rId2"/>
              </a:rPr>
              <a:t>GEN-2019-001</a:t>
            </a:r>
            <a:endParaRPr lang="en-US" sz="1350" dirty="0">
              <a:solidFill>
                <a:prstClr val="black"/>
              </a:solidFill>
              <a:latin typeface="Calibri" panose="020F0502020204030204"/>
              <a:ea typeface="+mn-ea"/>
              <a:cs typeface="+mn-cs"/>
            </a:endParaRPr>
          </a:p>
        </p:txBody>
      </p:sp>
      <p:pic>
        <p:nvPicPr>
          <p:cNvPr id="10" name="Picture 9">
            <a:extLst>
              <a:ext uri="{FF2B5EF4-FFF2-40B4-BE49-F238E27FC236}">
                <a16:creationId xmlns:a16="http://schemas.microsoft.com/office/drawing/2014/main" id="{021B97B3-125F-4B16-B2F7-0CDB404605CE}"/>
              </a:ext>
            </a:extLst>
          </p:cNvPr>
          <p:cNvPicPr>
            <a:picLocks noChangeAspect="1"/>
          </p:cNvPicPr>
          <p:nvPr/>
        </p:nvPicPr>
        <p:blipFill>
          <a:blip r:embed="rId3"/>
          <a:stretch>
            <a:fillRect/>
          </a:stretch>
        </p:blipFill>
        <p:spPr>
          <a:xfrm>
            <a:off x="107504" y="1670750"/>
            <a:ext cx="4477882" cy="4186583"/>
          </a:xfrm>
          <a:prstGeom prst="rect">
            <a:avLst/>
          </a:prstGeom>
        </p:spPr>
      </p:pic>
      <p:pic>
        <p:nvPicPr>
          <p:cNvPr id="11" name="Picture 10">
            <a:extLst>
              <a:ext uri="{FF2B5EF4-FFF2-40B4-BE49-F238E27FC236}">
                <a16:creationId xmlns:a16="http://schemas.microsoft.com/office/drawing/2014/main" id="{14921796-82A7-40E2-AE6B-4CF4C12C25C9}"/>
              </a:ext>
            </a:extLst>
          </p:cNvPr>
          <p:cNvPicPr>
            <a:picLocks noChangeAspect="1"/>
          </p:cNvPicPr>
          <p:nvPr/>
        </p:nvPicPr>
        <p:blipFill>
          <a:blip r:embed="rId4"/>
          <a:stretch>
            <a:fillRect/>
          </a:stretch>
        </p:blipFill>
        <p:spPr>
          <a:xfrm>
            <a:off x="4543858" y="1690688"/>
            <a:ext cx="4400119" cy="4186583"/>
          </a:xfrm>
          <a:prstGeom prst="rect">
            <a:avLst/>
          </a:prstGeom>
        </p:spPr>
      </p:pic>
      <p:sp>
        <p:nvSpPr>
          <p:cNvPr id="3" name="Slide Number Placeholder 2">
            <a:extLst>
              <a:ext uri="{FF2B5EF4-FFF2-40B4-BE49-F238E27FC236}">
                <a16:creationId xmlns:a16="http://schemas.microsoft.com/office/drawing/2014/main" id="{A93C3C6A-5648-4DE5-BA39-EEA85EEC3C12}"/>
              </a:ext>
            </a:extLst>
          </p:cNvPr>
          <p:cNvSpPr>
            <a:spLocks noGrp="1"/>
          </p:cNvSpPr>
          <p:nvPr>
            <p:ph type="sldNum" sz="quarter" idx="12"/>
          </p:nvPr>
        </p:nvSpPr>
        <p:spPr/>
        <p:txBody>
          <a:bodyPr/>
          <a:lstStyle/>
          <a:p>
            <a:fld id="{94833872-9C6E-BC48-8F70-E250242870A3}" type="slidenum">
              <a:rPr lang="en-US" smtClean="0"/>
              <a:t>42</a:t>
            </a:fld>
            <a:endParaRPr lang="en-US"/>
          </a:p>
        </p:txBody>
      </p:sp>
      <p:sp>
        <p:nvSpPr>
          <p:cNvPr id="4" name="TextBox 3">
            <a:extLst>
              <a:ext uri="{FF2B5EF4-FFF2-40B4-BE49-F238E27FC236}">
                <a16:creationId xmlns:a16="http://schemas.microsoft.com/office/drawing/2014/main" id="{7B264355-DEDB-4A14-9988-463B84C712F4}"/>
              </a:ext>
            </a:extLst>
          </p:cNvPr>
          <p:cNvSpPr txBox="1"/>
          <p:nvPr/>
        </p:nvSpPr>
        <p:spPr>
          <a:xfrm>
            <a:off x="1403648" y="3429000"/>
            <a:ext cx="3018775" cy="2031325"/>
          </a:xfrm>
          <a:prstGeom prst="rect">
            <a:avLst/>
          </a:prstGeom>
          <a:noFill/>
        </p:spPr>
        <p:txBody>
          <a:bodyPr wrap="none" rtlCol="0">
            <a:spAutoFit/>
          </a:bodyPr>
          <a:lstStyle/>
          <a:p>
            <a:r>
              <a:rPr lang="en-CA" dirty="0"/>
              <a:t>Number of qualified authors</a:t>
            </a:r>
          </a:p>
          <a:p>
            <a:endParaRPr lang="en-CA" dirty="0"/>
          </a:p>
          <a:p>
            <a:endParaRPr lang="en-CA" dirty="0"/>
          </a:p>
          <a:p>
            <a:endParaRPr lang="en-CA" dirty="0"/>
          </a:p>
          <a:p>
            <a:endParaRPr lang="en-CA" dirty="0"/>
          </a:p>
          <a:p>
            <a:endParaRPr lang="en-CA" dirty="0"/>
          </a:p>
          <a:p>
            <a:r>
              <a:rPr lang="en-CA" dirty="0"/>
              <a:t>Fraction of women</a:t>
            </a:r>
          </a:p>
        </p:txBody>
      </p:sp>
      <p:sp>
        <p:nvSpPr>
          <p:cNvPr id="5" name="Rectangle 4">
            <a:extLst>
              <a:ext uri="{FF2B5EF4-FFF2-40B4-BE49-F238E27FC236}">
                <a16:creationId xmlns:a16="http://schemas.microsoft.com/office/drawing/2014/main" id="{471D2944-7D88-4D54-8DB0-3E6378D04419}"/>
              </a:ext>
            </a:extLst>
          </p:cNvPr>
          <p:cNvSpPr/>
          <p:nvPr/>
        </p:nvSpPr>
        <p:spPr>
          <a:xfrm>
            <a:off x="5148064" y="5167312"/>
            <a:ext cx="2839239" cy="369332"/>
          </a:xfrm>
          <a:prstGeom prst="rect">
            <a:avLst/>
          </a:prstGeom>
        </p:spPr>
        <p:txBody>
          <a:bodyPr wrap="none">
            <a:spAutoFit/>
          </a:bodyPr>
          <a:lstStyle/>
          <a:p>
            <a:r>
              <a:rPr lang="en-CA" dirty="0"/>
              <a:t>Fraction of women by age</a:t>
            </a:r>
          </a:p>
        </p:txBody>
      </p:sp>
      <p:sp>
        <p:nvSpPr>
          <p:cNvPr id="6" name="Rectangle 5">
            <a:extLst>
              <a:ext uri="{FF2B5EF4-FFF2-40B4-BE49-F238E27FC236}">
                <a16:creationId xmlns:a16="http://schemas.microsoft.com/office/drawing/2014/main" id="{412F75C6-02A4-442A-AADB-C0D683115B26}"/>
              </a:ext>
            </a:extLst>
          </p:cNvPr>
          <p:cNvSpPr/>
          <p:nvPr/>
        </p:nvSpPr>
        <p:spPr>
          <a:xfrm>
            <a:off x="6556813" y="2770485"/>
            <a:ext cx="2218506" cy="646331"/>
          </a:xfrm>
          <a:prstGeom prst="rect">
            <a:avLst/>
          </a:prstGeom>
        </p:spPr>
        <p:txBody>
          <a:bodyPr wrap="square">
            <a:spAutoFit/>
          </a:bodyPr>
          <a:lstStyle/>
          <a:p>
            <a:r>
              <a:rPr lang="en-CA" dirty="0"/>
              <a:t>Age distribution of men and women</a:t>
            </a:r>
          </a:p>
        </p:txBody>
      </p:sp>
    </p:spTree>
    <p:extLst>
      <p:ext uri="{BB962C8B-B14F-4D97-AF65-F5344CB8AC3E}">
        <p14:creationId xmlns:p14="http://schemas.microsoft.com/office/powerpoint/2010/main" val="687773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8F6279-BB36-497A-801E-ED4C5880662F}"/>
              </a:ext>
            </a:extLst>
          </p:cNvPr>
          <p:cNvSpPr/>
          <p:nvPr/>
        </p:nvSpPr>
        <p:spPr bwMode="auto">
          <a:xfrm>
            <a:off x="0" y="-1"/>
            <a:ext cx="9144000" cy="6282833"/>
          </a:xfrm>
          <a:prstGeom prst="rect">
            <a:avLst/>
          </a:prstGeom>
          <a:blipFill dpi="0" rotWithShape="1">
            <a:blip r:embed="rId2">
              <a:alphaModFix amt="32000"/>
            </a:blip>
            <a:srcRect/>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119" name="Shape 119"/>
          <p:cNvSpPr>
            <a:spLocks noGrp="1"/>
          </p:cNvSpPr>
          <p:nvPr>
            <p:ph type="title"/>
          </p:nvPr>
        </p:nvSpPr>
        <p:spPr>
          <a:xfrm>
            <a:off x="179513" y="44624"/>
            <a:ext cx="8294762" cy="575826"/>
          </a:xfrm>
          <a:prstGeom prst="rect">
            <a:avLst/>
          </a:prstGeom>
        </p:spPr>
        <p:txBody>
          <a:bodyPr>
            <a:noAutofit/>
          </a:bodyPr>
          <a:lstStyle>
            <a:lvl1pPr defTabSz="344677">
              <a:defRPr sz="4719"/>
            </a:lvl1pPr>
          </a:lstStyle>
          <a:p>
            <a:r>
              <a:rPr sz="3000" dirty="0"/>
              <a:t>The ATLAS Community</a:t>
            </a:r>
            <a:r>
              <a:rPr lang="en-CA" sz="3000" dirty="0"/>
              <a:t> at CERN (i.e. YOU!)</a:t>
            </a:r>
            <a:endParaRPr sz="3000" dirty="0"/>
          </a:p>
        </p:txBody>
      </p:sp>
      <p:sp>
        <p:nvSpPr>
          <p:cNvPr id="120" name="Shape 120"/>
          <p:cNvSpPr>
            <a:spLocks noGrp="1"/>
          </p:cNvSpPr>
          <p:nvPr>
            <p:ph type="body" idx="1"/>
          </p:nvPr>
        </p:nvSpPr>
        <p:spPr>
          <a:xfrm>
            <a:off x="179512" y="548680"/>
            <a:ext cx="8784976" cy="5620142"/>
          </a:xfrm>
          <a:prstGeom prst="rect">
            <a:avLst/>
          </a:prstGeom>
        </p:spPr>
        <p:txBody>
          <a:bodyPr>
            <a:normAutofit/>
          </a:bodyPr>
          <a:lstStyle/>
          <a:p>
            <a:pPr marL="237521" indent="-237521" defTabSz="312170">
              <a:spcBef>
                <a:spcPts val="1200"/>
              </a:spcBef>
              <a:defRPr sz="2736"/>
            </a:pPr>
            <a:r>
              <a:rPr lang="en-CA" sz="1600" dirty="0"/>
              <a:t>The CERN environment </a:t>
            </a:r>
            <a:r>
              <a:rPr lang="en-US" sz="1600" dirty="0"/>
              <a:t>is an inherently diverse one, given the international nature of the lab. </a:t>
            </a:r>
          </a:p>
          <a:p>
            <a:pPr marL="637571" lvl="1" indent="-237521" defTabSz="312170">
              <a:spcBef>
                <a:spcPts val="1200"/>
              </a:spcBef>
              <a:defRPr sz="2736"/>
            </a:pPr>
            <a:r>
              <a:rPr lang="en-US" sz="1600" dirty="0">
                <a:solidFill>
                  <a:srgbClr val="FF0000"/>
                </a:solidFill>
              </a:rPr>
              <a:t>We value the celebration of this diversity as an important part of our identity as scientists. </a:t>
            </a:r>
          </a:p>
          <a:p>
            <a:pPr marL="237521" indent="-237521" defTabSz="312170">
              <a:spcBef>
                <a:spcPts val="1200"/>
              </a:spcBef>
              <a:defRPr sz="2736"/>
            </a:pPr>
            <a:r>
              <a:rPr lang="en-US" sz="1600" dirty="0"/>
              <a:t>In physics, diversity contributes to the excellence of our research and education. </a:t>
            </a:r>
          </a:p>
          <a:p>
            <a:pPr marL="637571" lvl="1" indent="-237521" defTabSz="312170">
              <a:spcBef>
                <a:spcPts val="1200"/>
              </a:spcBef>
              <a:defRPr sz="2736"/>
            </a:pPr>
            <a:r>
              <a:rPr lang="en-US" sz="1600" dirty="0"/>
              <a:t>including people with a variety of backgrounds, and opinions e.g. on technologies or analysis strategies enriches our community</a:t>
            </a:r>
            <a:endParaRPr lang="en-CA" sz="1600" dirty="0"/>
          </a:p>
          <a:p>
            <a:pPr marL="237521" indent="-237521" defTabSz="312170">
              <a:spcBef>
                <a:spcPts val="1200"/>
              </a:spcBef>
              <a:defRPr sz="2736"/>
            </a:pPr>
            <a:r>
              <a:rPr sz="1600" dirty="0"/>
              <a:t>The ATLAS </a:t>
            </a:r>
            <a:r>
              <a:rPr lang="en-US" sz="1600" dirty="0"/>
              <a:t>Collaboration</a:t>
            </a:r>
            <a:r>
              <a:rPr sz="1600" dirty="0"/>
              <a:t> is made up of </a:t>
            </a:r>
            <a:r>
              <a:rPr lang="en-US" sz="1600" dirty="0"/>
              <a:t>diverse </a:t>
            </a:r>
            <a:r>
              <a:rPr sz="1600" dirty="0"/>
              <a:t>members from around the globe with </a:t>
            </a:r>
            <a:r>
              <a:rPr lang="en-US" sz="1600" dirty="0"/>
              <a:t>different age, gender, sexual orientation, gender identity, culture, physical ability, ethnicity, appearance, education or religious background. </a:t>
            </a:r>
          </a:p>
          <a:p>
            <a:pPr marL="637571" lvl="1" indent="-237521" defTabSz="312170">
              <a:spcBef>
                <a:spcPts val="1200"/>
              </a:spcBef>
              <a:defRPr sz="2736"/>
            </a:pPr>
            <a:r>
              <a:rPr sz="1600" dirty="0"/>
              <a:t>Our goal is to keep ours a positive and inclusive community.</a:t>
            </a:r>
            <a:endParaRPr lang="en-CA" sz="1600" dirty="0"/>
          </a:p>
          <a:p>
            <a:pPr marL="237521" indent="-237521" defTabSz="312170">
              <a:spcBef>
                <a:spcPts val="1200"/>
              </a:spcBef>
              <a:defRPr sz="2736"/>
            </a:pPr>
            <a:r>
              <a:rPr lang="en-CA" sz="1600" dirty="0"/>
              <a:t>Welcome to our new members of ATLAS!</a:t>
            </a:r>
          </a:p>
          <a:p>
            <a:pPr marL="237521" indent="-237521" defTabSz="312170">
              <a:spcBef>
                <a:spcPts val="2180"/>
              </a:spcBef>
              <a:defRPr sz="2736"/>
            </a:pPr>
            <a:endParaRPr lang="en-CA" sz="1600" dirty="0"/>
          </a:p>
          <a:p>
            <a:pPr marL="237521" indent="-237521" defTabSz="312170">
              <a:spcBef>
                <a:spcPts val="2180"/>
              </a:spcBef>
              <a:defRPr sz="2736"/>
            </a:pPr>
            <a:endParaRPr lang="en-CA" sz="1600" dirty="0"/>
          </a:p>
          <a:p>
            <a:pPr marL="237521" indent="-237521" defTabSz="312170">
              <a:spcBef>
                <a:spcPts val="2180"/>
              </a:spcBef>
              <a:defRPr sz="2736"/>
            </a:pPr>
            <a:endParaRPr sz="1600" dirty="0"/>
          </a:p>
        </p:txBody>
      </p:sp>
      <p:pic>
        <p:nvPicPr>
          <p:cNvPr id="4" name="Picture 3">
            <a:extLst>
              <a:ext uri="{FF2B5EF4-FFF2-40B4-BE49-F238E27FC236}">
                <a16:creationId xmlns:a16="http://schemas.microsoft.com/office/drawing/2014/main" id="{B94C59B3-D04C-4C8E-99B4-46DD52098A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14" t="26077" r="2062" b="31217"/>
          <a:stretch/>
        </p:blipFill>
        <p:spPr>
          <a:xfrm>
            <a:off x="669727" y="4011032"/>
            <a:ext cx="7574681" cy="2271801"/>
          </a:xfrm>
          <a:prstGeom prst="rect">
            <a:avLst/>
          </a:prstGeom>
        </p:spPr>
      </p:pic>
      <p:sp>
        <p:nvSpPr>
          <p:cNvPr id="3" name="Rectangle 2">
            <a:extLst>
              <a:ext uri="{FF2B5EF4-FFF2-40B4-BE49-F238E27FC236}">
                <a16:creationId xmlns:a16="http://schemas.microsoft.com/office/drawing/2014/main" id="{233EBE98-BC66-426A-8BAF-B0A8F6661644}"/>
              </a:ext>
            </a:extLst>
          </p:cNvPr>
          <p:cNvSpPr/>
          <p:nvPr/>
        </p:nvSpPr>
        <p:spPr>
          <a:xfrm rot="20613973">
            <a:off x="5434875" y="4245973"/>
            <a:ext cx="3119426" cy="523220"/>
          </a:xfrm>
          <a:prstGeom prst="rect">
            <a:avLst/>
          </a:prstGeom>
        </p:spPr>
        <p:txBody>
          <a:bodyPr wrap="square">
            <a:spAutoFit/>
          </a:bodyPr>
          <a:lstStyle/>
          <a:p>
            <a:r>
              <a:rPr lang="en-US" sz="1400" dirty="0">
                <a:solidFill>
                  <a:schemeClr val="bg1"/>
                </a:solidFill>
                <a:latin typeface="Helvetica" panose="020B0604020202020204" pitchFamily="34" charset="0"/>
              </a:rPr>
              <a:t>The</a:t>
            </a:r>
            <a:r>
              <a:rPr lang="en-US" sz="1400" dirty="0">
                <a:solidFill>
                  <a:schemeClr val="bg1"/>
                </a:solidFill>
              </a:rPr>
              <a:t> </a:t>
            </a:r>
            <a:r>
              <a:rPr lang="en-US" sz="1400" dirty="0">
                <a:solidFill>
                  <a:schemeClr val="bg1"/>
                </a:solidFill>
                <a:latin typeface="Helvetica" panose="020B0604020202020204" pitchFamily="34" charset="0"/>
              </a:rPr>
              <a:t>ATLAS End-of-Year Party Wed 11 Dec 2019</a:t>
            </a:r>
            <a:r>
              <a:rPr lang="en-US" sz="1400" dirty="0">
                <a:solidFill>
                  <a:schemeClr val="bg1"/>
                </a:solidFill>
              </a:rPr>
              <a:t> 18:00 </a:t>
            </a:r>
            <a:r>
              <a:rPr lang="en-US" sz="1400" dirty="0">
                <a:solidFill>
                  <a:schemeClr val="bg1"/>
                </a:solidFill>
                <a:latin typeface="Helvetica" panose="020B0604020202020204" pitchFamily="34" charset="0"/>
              </a:rPr>
              <a:t>in R2. </a:t>
            </a:r>
            <a:r>
              <a:rPr lang="en-US" sz="1400" dirty="0">
                <a:solidFill>
                  <a:schemeClr val="bg1"/>
                </a:solidFill>
                <a:latin typeface="Helvetica" panose="020B0604020202020204" pitchFamily="34" charset="0"/>
                <a:hlinkClick r:id="rId4">
                  <a:extLst>
                    <a:ext uri="{A12FA001-AC4F-418D-AE19-62706E023703}">
                      <ahyp:hlinkClr xmlns:ahyp="http://schemas.microsoft.com/office/drawing/2018/hyperlinkcolor" val="tx"/>
                    </a:ext>
                  </a:extLst>
                </a:hlinkClick>
              </a:rPr>
              <a:t>Register</a:t>
            </a:r>
            <a:r>
              <a:rPr lang="en-US" sz="1400" dirty="0">
                <a:solidFill>
                  <a:schemeClr val="bg1"/>
                </a:solidFill>
                <a:latin typeface="Helvetica" panose="020B0604020202020204" pitchFamily="34" charset="0"/>
              </a:rPr>
              <a:t>.</a:t>
            </a:r>
            <a:r>
              <a:rPr lang="en-US" sz="1400" dirty="0">
                <a:solidFill>
                  <a:schemeClr val="bg1"/>
                </a:solidFill>
              </a:rPr>
              <a:t> </a:t>
            </a:r>
            <a:endParaRPr lang="en-CA" sz="1400" dirty="0">
              <a:solidFill>
                <a:schemeClr val="bg1"/>
              </a:solidFill>
            </a:endParaRPr>
          </a:p>
        </p:txBody>
      </p:sp>
    </p:spTree>
    <p:extLst>
      <p:ext uri="{BB962C8B-B14F-4D97-AF65-F5344CB8AC3E}">
        <p14:creationId xmlns:p14="http://schemas.microsoft.com/office/powerpoint/2010/main" val="244145772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C7BCB-8440-4913-8592-F37F3859BB8D}"/>
              </a:ext>
            </a:extLst>
          </p:cNvPr>
          <p:cNvSpPr/>
          <p:nvPr/>
        </p:nvSpPr>
        <p:spPr bwMode="auto">
          <a:xfrm>
            <a:off x="323527" y="692696"/>
            <a:ext cx="8486483" cy="5908174"/>
          </a:xfrm>
          <a:prstGeom prst="rect">
            <a:avLst/>
          </a:prstGeom>
          <a:blipFill dpi="0" rotWithShape="1">
            <a:blip r:embed="rId2">
              <a:alphaModFix amt="26000"/>
            </a:blip>
            <a:srcRect/>
            <a:stretch>
              <a:fillRect t="-7629"/>
            </a:stretch>
          </a:bli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1800" b="0" i="0" u="none" strike="noStrike" cap="none" normalizeH="0" baseline="0">
              <a:ln>
                <a:noFill/>
              </a:ln>
              <a:solidFill>
                <a:schemeClr val="tx1"/>
              </a:solidFill>
              <a:effectLst/>
              <a:latin typeface="Arial" charset="0"/>
            </a:endParaRPr>
          </a:p>
        </p:txBody>
      </p:sp>
      <p:sp>
        <p:nvSpPr>
          <p:cNvPr id="119" name="Shape 119"/>
          <p:cNvSpPr>
            <a:spLocks noGrp="1"/>
          </p:cNvSpPr>
          <p:nvPr>
            <p:ph type="title"/>
          </p:nvPr>
        </p:nvSpPr>
        <p:spPr>
          <a:xfrm>
            <a:off x="669727" y="44624"/>
            <a:ext cx="7804547" cy="575826"/>
          </a:xfrm>
          <a:prstGeom prst="rect">
            <a:avLst/>
          </a:prstGeom>
        </p:spPr>
        <p:txBody>
          <a:bodyPr>
            <a:noAutofit/>
          </a:bodyPr>
          <a:lstStyle>
            <a:lvl1pPr defTabSz="344677">
              <a:defRPr sz="4719"/>
            </a:lvl1pPr>
          </a:lstStyle>
          <a:p>
            <a:r>
              <a:rPr sz="3200" dirty="0"/>
              <a:t>The ATLAS Community</a:t>
            </a:r>
            <a:r>
              <a:rPr lang="en-CA" sz="3200" dirty="0"/>
              <a:t> at CERN</a:t>
            </a:r>
            <a:endParaRPr sz="3200" dirty="0"/>
          </a:p>
        </p:txBody>
      </p:sp>
      <p:sp>
        <p:nvSpPr>
          <p:cNvPr id="120" name="Shape 120"/>
          <p:cNvSpPr>
            <a:spLocks noGrp="1"/>
          </p:cNvSpPr>
          <p:nvPr>
            <p:ph type="body" idx="1"/>
          </p:nvPr>
        </p:nvSpPr>
        <p:spPr>
          <a:xfrm>
            <a:off x="323527" y="1340292"/>
            <a:ext cx="8486482" cy="5473084"/>
          </a:xfrm>
          <a:prstGeom prst="rect">
            <a:avLst/>
          </a:prstGeom>
        </p:spPr>
        <p:txBody>
          <a:bodyPr>
            <a:normAutofit/>
          </a:bodyPr>
          <a:lstStyle/>
          <a:p>
            <a:pPr marL="74992" indent="-237521" defTabSz="312170">
              <a:spcBef>
                <a:spcPts val="2180"/>
              </a:spcBef>
              <a:defRPr sz="2128"/>
            </a:pPr>
            <a:r>
              <a:rPr sz="1600" dirty="0"/>
              <a:t>We follow the </a:t>
            </a:r>
            <a:r>
              <a:rPr sz="1600" u="sng" dirty="0">
                <a:hlinkClick r:id="rId3"/>
              </a:rPr>
              <a:t>CERN code of conduct</a:t>
            </a:r>
            <a:r>
              <a:rPr lang="en-US" sz="1600" dirty="0"/>
              <a:t>. This means that we abstain from and actively discourage all forms of harassment as well as verbal, non-verbal, written or physical abuse. </a:t>
            </a:r>
            <a:endParaRPr lang="en-CA" sz="1600" dirty="0"/>
          </a:p>
          <a:p>
            <a:pPr marL="475042" lvl="1" indent="-237521" defTabSz="312170">
              <a:spcBef>
                <a:spcPts val="2180"/>
              </a:spcBef>
              <a:defRPr sz="2128"/>
            </a:pPr>
            <a:r>
              <a:rPr lang="en-CA" sz="1600" dirty="0"/>
              <a:t>Yelling at someone to make your point is abusive.</a:t>
            </a:r>
          </a:p>
          <a:p>
            <a:pPr marL="475042" lvl="1" indent="-237521" defTabSz="312170">
              <a:spcBef>
                <a:spcPts val="2180"/>
              </a:spcBef>
              <a:defRPr sz="2128"/>
            </a:pPr>
            <a:r>
              <a:rPr lang="en-CA" sz="1600" dirty="0"/>
              <a:t>Be mindful of the language that you use. </a:t>
            </a:r>
          </a:p>
          <a:p>
            <a:pPr marL="875092" lvl="2" indent="-237521" defTabSz="312170">
              <a:spcBef>
                <a:spcPts val="2180"/>
              </a:spcBef>
              <a:defRPr sz="2128"/>
            </a:pPr>
            <a:r>
              <a:rPr lang="en-US" sz="1600" dirty="0"/>
              <a:t>for example, sexual language and imagery, sexist, racist, or otherwise exclusionary jokes are not appropriate.</a:t>
            </a:r>
            <a:endParaRPr lang="en-CA" sz="1600" dirty="0"/>
          </a:p>
          <a:p>
            <a:pPr marL="74992" indent="-237521" defTabSz="312170">
              <a:spcBef>
                <a:spcPts val="2180"/>
              </a:spcBef>
              <a:defRPr sz="2128"/>
            </a:pPr>
            <a:r>
              <a:rPr lang="en-CA" sz="1600" dirty="0"/>
              <a:t>Give your colleagues the curtesy and respect that you would like to receive.</a:t>
            </a:r>
          </a:p>
          <a:p>
            <a:pPr marL="74992" indent="-237521" defTabSz="312170">
              <a:spcBef>
                <a:spcPts val="2180"/>
              </a:spcBef>
              <a:defRPr sz="2128"/>
            </a:pPr>
            <a:r>
              <a:rPr lang="en-US" sz="1600" dirty="0">
                <a:solidFill>
                  <a:srgbClr val="7030A0"/>
                </a:solidFill>
              </a:rPr>
              <a:t>In meetings we welcome questions, which should be asked and answered respectfully, and pay particular attention to those new to the Collaboration. We want all participants to be able to express their opinions freely.</a:t>
            </a:r>
            <a:endParaRPr sz="1600" dirty="0">
              <a:solidFill>
                <a:srgbClr val="7030A0"/>
              </a:solidFill>
            </a:endParaRPr>
          </a:p>
          <a:p>
            <a:pPr marL="237521" indent="-237521" defTabSz="312170">
              <a:spcBef>
                <a:spcPts val="2180"/>
              </a:spcBef>
              <a:defRPr sz="2736"/>
            </a:pPr>
            <a:r>
              <a:rPr sz="1600" b="1" dirty="0">
                <a:solidFill>
                  <a:srgbClr val="FF0000"/>
                </a:solidFill>
              </a:rPr>
              <a:t>We </a:t>
            </a:r>
            <a:r>
              <a:rPr lang="en-CA" sz="1600" b="1" dirty="0">
                <a:solidFill>
                  <a:srgbClr val="FF0000"/>
                </a:solidFill>
              </a:rPr>
              <a:t>kindly </a:t>
            </a:r>
            <a:r>
              <a:rPr sz="1600" b="1" dirty="0">
                <a:solidFill>
                  <a:srgbClr val="FF0000"/>
                </a:solidFill>
              </a:rPr>
              <a:t>ask that all </a:t>
            </a:r>
            <a:r>
              <a:rPr lang="en-US" sz="1600" b="1" dirty="0">
                <a:solidFill>
                  <a:srgbClr val="FF0000"/>
                </a:solidFill>
              </a:rPr>
              <a:t>C</a:t>
            </a:r>
            <a:r>
              <a:rPr sz="1600" b="1" dirty="0">
                <a:solidFill>
                  <a:srgbClr val="FF0000"/>
                </a:solidFill>
              </a:rPr>
              <a:t>ollaboration members follow these principles</a:t>
            </a:r>
          </a:p>
        </p:txBody>
      </p:sp>
    </p:spTree>
    <p:extLst>
      <p:ext uri="{BB962C8B-B14F-4D97-AF65-F5344CB8AC3E}">
        <p14:creationId xmlns:p14="http://schemas.microsoft.com/office/powerpoint/2010/main" val="7624076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B84B46-E4D5-4DA8-926C-E17F4E1DC4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14" t="26077" r="2062" b="31217"/>
          <a:stretch/>
        </p:blipFill>
        <p:spPr>
          <a:xfrm>
            <a:off x="1771650" y="4622219"/>
            <a:ext cx="4256084" cy="1276486"/>
          </a:xfrm>
          <a:prstGeom prst="rect">
            <a:avLst/>
          </a:prstGeom>
        </p:spPr>
      </p:pic>
      <p:pic>
        <p:nvPicPr>
          <p:cNvPr id="30" name="Picture 29">
            <a:extLst>
              <a:ext uri="{FF2B5EF4-FFF2-40B4-BE49-F238E27FC236}">
                <a16:creationId xmlns:a16="http://schemas.microsoft.com/office/drawing/2014/main" id="{14921042-AD1B-4B1E-8973-0595B59790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8144" y="4437112"/>
            <a:ext cx="1392149" cy="867595"/>
          </a:xfrm>
          <a:prstGeom prst="rect">
            <a:avLst/>
          </a:prstGeom>
        </p:spPr>
      </p:pic>
      <p:pic>
        <p:nvPicPr>
          <p:cNvPr id="7" name="Picture 6">
            <a:extLst>
              <a:ext uri="{FF2B5EF4-FFF2-40B4-BE49-F238E27FC236}">
                <a16:creationId xmlns:a16="http://schemas.microsoft.com/office/drawing/2014/main" id="{EFC65AFA-771D-491C-B5B4-1D0DDF4BC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41" y="2790036"/>
            <a:ext cx="2860959" cy="1193009"/>
          </a:xfrm>
          <a:prstGeom prst="rect">
            <a:avLst/>
          </a:prstGeom>
        </p:spPr>
      </p:pic>
      <p:pic>
        <p:nvPicPr>
          <p:cNvPr id="14" name="Picture 13">
            <a:extLst>
              <a:ext uri="{FF2B5EF4-FFF2-40B4-BE49-F238E27FC236}">
                <a16:creationId xmlns:a16="http://schemas.microsoft.com/office/drawing/2014/main" id="{5DA53B05-BFA6-46BC-9E8F-9B0DD15B829B}"/>
              </a:ext>
            </a:extLst>
          </p:cNvPr>
          <p:cNvPicPr>
            <a:picLocks noChangeAspect="1"/>
          </p:cNvPicPr>
          <p:nvPr/>
        </p:nvPicPr>
        <p:blipFill>
          <a:blip r:embed="rId5"/>
          <a:stretch>
            <a:fillRect/>
          </a:stretch>
        </p:blipFill>
        <p:spPr>
          <a:xfrm>
            <a:off x="7344000" y="2283886"/>
            <a:ext cx="1435028" cy="1030814"/>
          </a:xfrm>
          <a:prstGeom prst="rect">
            <a:avLst/>
          </a:prstGeom>
        </p:spPr>
      </p:pic>
      <p:pic>
        <p:nvPicPr>
          <p:cNvPr id="16" name="Picture 15">
            <a:extLst>
              <a:ext uri="{FF2B5EF4-FFF2-40B4-BE49-F238E27FC236}">
                <a16:creationId xmlns:a16="http://schemas.microsoft.com/office/drawing/2014/main" id="{08A34EE4-FA9D-4DA7-9C46-A255301B2EE5}"/>
              </a:ext>
            </a:extLst>
          </p:cNvPr>
          <p:cNvPicPr>
            <a:picLocks noChangeAspect="1"/>
          </p:cNvPicPr>
          <p:nvPr/>
        </p:nvPicPr>
        <p:blipFill>
          <a:blip r:embed="rId6"/>
          <a:stretch>
            <a:fillRect/>
          </a:stretch>
        </p:blipFill>
        <p:spPr>
          <a:xfrm>
            <a:off x="3248311" y="992250"/>
            <a:ext cx="1838039" cy="1350000"/>
          </a:xfrm>
          <a:prstGeom prst="rect">
            <a:avLst/>
          </a:prstGeom>
        </p:spPr>
      </p:pic>
      <p:pic>
        <p:nvPicPr>
          <p:cNvPr id="19" name="Picture 18">
            <a:extLst>
              <a:ext uri="{FF2B5EF4-FFF2-40B4-BE49-F238E27FC236}">
                <a16:creationId xmlns:a16="http://schemas.microsoft.com/office/drawing/2014/main" id="{60B3544E-93C6-43AA-A7A8-20CEEE9C5258}"/>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400401" y="992250"/>
            <a:ext cx="1799999" cy="1350000"/>
          </a:xfrm>
          <a:prstGeom prst="rect">
            <a:avLst/>
          </a:prstGeom>
        </p:spPr>
      </p:pic>
      <p:grpSp>
        <p:nvGrpSpPr>
          <p:cNvPr id="23" name="Group 22">
            <a:extLst>
              <a:ext uri="{FF2B5EF4-FFF2-40B4-BE49-F238E27FC236}">
                <a16:creationId xmlns:a16="http://schemas.microsoft.com/office/drawing/2014/main" id="{7AD419CD-3341-4A4E-808A-A51283D8E279}"/>
              </a:ext>
            </a:extLst>
          </p:cNvPr>
          <p:cNvGrpSpPr/>
          <p:nvPr/>
        </p:nvGrpSpPr>
        <p:grpSpPr>
          <a:xfrm>
            <a:off x="5429251" y="5066990"/>
            <a:ext cx="1894538" cy="840988"/>
            <a:chOff x="5029200" y="3762165"/>
            <a:chExt cx="2526051" cy="1121317"/>
          </a:xfrm>
        </p:grpSpPr>
        <p:sp>
          <p:nvSpPr>
            <p:cNvPr id="22" name="Rectangle 21">
              <a:extLst>
                <a:ext uri="{FF2B5EF4-FFF2-40B4-BE49-F238E27FC236}">
                  <a16:creationId xmlns:a16="http://schemas.microsoft.com/office/drawing/2014/main" id="{9C4EFDD9-9610-45AB-A69D-EAA121B77BD1}"/>
                </a:ext>
              </a:extLst>
            </p:cNvPr>
            <p:cNvSpPr/>
            <p:nvPr/>
          </p:nvSpPr>
          <p:spPr bwMode="auto">
            <a:xfrm>
              <a:off x="5029200" y="3762165"/>
              <a:ext cx="685800" cy="111463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1" hangingPunct="1"/>
              <a:endParaRPr lang="en-CA">
                <a:solidFill>
                  <a:srgbClr val="000000"/>
                </a:solidFill>
                <a:latin typeface="Tahoma" pitchFamily="34" charset="0"/>
                <a:ea typeface="+mn-ea"/>
                <a:cs typeface="+mn-cs"/>
              </a:endParaRPr>
            </a:p>
          </p:txBody>
        </p:sp>
        <p:pic>
          <p:nvPicPr>
            <p:cNvPr id="9" name="Picture 8">
              <a:extLst>
                <a:ext uri="{FF2B5EF4-FFF2-40B4-BE49-F238E27FC236}">
                  <a16:creationId xmlns:a16="http://schemas.microsoft.com/office/drawing/2014/main" id="{03674681-7CE9-435B-861B-2C635675265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6471" y="3825136"/>
              <a:ext cx="2297401" cy="937622"/>
            </a:xfrm>
            <a:prstGeom prst="rect">
              <a:avLst/>
            </a:prstGeom>
          </p:spPr>
        </p:pic>
        <p:sp>
          <p:nvSpPr>
            <p:cNvPr id="11" name="Parallelogram 10">
              <a:extLst>
                <a:ext uri="{FF2B5EF4-FFF2-40B4-BE49-F238E27FC236}">
                  <a16:creationId xmlns:a16="http://schemas.microsoft.com/office/drawing/2014/main" id="{F4EA5393-FC38-4C71-9DE2-E999179F78EF}"/>
                </a:ext>
              </a:extLst>
            </p:cNvPr>
            <p:cNvSpPr/>
            <p:nvPr/>
          </p:nvSpPr>
          <p:spPr bwMode="auto">
            <a:xfrm>
              <a:off x="5525934" y="4067580"/>
              <a:ext cx="2029317" cy="815902"/>
            </a:xfrm>
            <a:prstGeom prst="parallelogram">
              <a:avLst/>
            </a:prstGeom>
            <a:solidFill>
              <a:schemeClr val="bg1"/>
            </a:solidFill>
            <a:ln w="9525" cap="flat" cmpd="sng" algn="ctr">
              <a:no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1" hangingPunct="1"/>
              <a:endParaRPr lang="en-CA">
                <a:solidFill>
                  <a:srgbClr val="000000"/>
                </a:solidFill>
                <a:latin typeface="Tahoma" pitchFamily="34" charset="0"/>
                <a:ea typeface="+mn-ea"/>
                <a:cs typeface="+mn-cs"/>
              </a:endParaRPr>
            </a:p>
          </p:txBody>
        </p:sp>
      </p:grpSp>
      <p:pic>
        <p:nvPicPr>
          <p:cNvPr id="21" name="Picture 20">
            <a:extLst>
              <a:ext uri="{FF2B5EF4-FFF2-40B4-BE49-F238E27FC236}">
                <a16:creationId xmlns:a16="http://schemas.microsoft.com/office/drawing/2014/main" id="{F2B69FAE-EEFC-4ADF-A550-5038EF69D731}"/>
              </a:ext>
            </a:extLst>
          </p:cNvPr>
          <p:cNvPicPr>
            <a:picLocks noChangeAspect="1"/>
          </p:cNvPicPr>
          <p:nvPr/>
        </p:nvPicPr>
        <p:blipFill>
          <a:blip r:embed="rId10"/>
          <a:stretch>
            <a:fillRect/>
          </a:stretch>
        </p:blipFill>
        <p:spPr>
          <a:xfrm>
            <a:off x="397627" y="990921"/>
            <a:ext cx="973973" cy="1350000"/>
          </a:xfrm>
          <a:prstGeom prst="rect">
            <a:avLst/>
          </a:prstGeom>
        </p:spPr>
      </p:pic>
      <p:pic>
        <p:nvPicPr>
          <p:cNvPr id="24" name="Picture 23">
            <a:extLst>
              <a:ext uri="{FF2B5EF4-FFF2-40B4-BE49-F238E27FC236}">
                <a16:creationId xmlns:a16="http://schemas.microsoft.com/office/drawing/2014/main" id="{75941786-FD1C-400B-B5D0-726216BD6176}"/>
              </a:ext>
            </a:extLst>
          </p:cNvPr>
          <p:cNvPicPr>
            <a:picLocks noChangeAspect="1"/>
          </p:cNvPicPr>
          <p:nvPr/>
        </p:nvPicPr>
        <p:blipFill rotWithShape="1">
          <a:blip r:embed="rId11"/>
          <a:srcRect l="-1" r="9505"/>
          <a:stretch/>
        </p:blipFill>
        <p:spPr>
          <a:xfrm>
            <a:off x="7336345" y="1009747"/>
            <a:ext cx="1424971" cy="1290766"/>
          </a:xfrm>
          <a:prstGeom prst="rect">
            <a:avLst/>
          </a:prstGeom>
        </p:spPr>
      </p:pic>
      <p:pic>
        <p:nvPicPr>
          <p:cNvPr id="27" name="Picture 26">
            <a:extLst>
              <a:ext uri="{FF2B5EF4-FFF2-40B4-BE49-F238E27FC236}">
                <a16:creationId xmlns:a16="http://schemas.microsoft.com/office/drawing/2014/main" id="{F8A18B86-CDE2-4453-9CAB-9B6B0BBA2A3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6819" b="11111"/>
          <a:stretch/>
        </p:blipFill>
        <p:spPr>
          <a:xfrm>
            <a:off x="7344000" y="3329817"/>
            <a:ext cx="1477395" cy="1369270"/>
          </a:xfrm>
          <a:prstGeom prst="rect">
            <a:avLst/>
          </a:prstGeom>
        </p:spPr>
      </p:pic>
      <p:pic>
        <p:nvPicPr>
          <p:cNvPr id="31" name="Picture 30">
            <a:extLst>
              <a:ext uri="{FF2B5EF4-FFF2-40B4-BE49-F238E27FC236}">
                <a16:creationId xmlns:a16="http://schemas.microsoft.com/office/drawing/2014/main" id="{C4C70CCC-F433-4C8F-B074-F3F8CF7993B9}"/>
              </a:ext>
            </a:extLst>
          </p:cNvPr>
          <p:cNvPicPr>
            <a:picLocks noChangeAspect="1"/>
          </p:cNvPicPr>
          <p:nvPr/>
        </p:nvPicPr>
        <p:blipFill rotWithShape="1">
          <a:blip r:embed="rId13"/>
          <a:srcRect l="7538" b="40086"/>
          <a:stretch/>
        </p:blipFill>
        <p:spPr>
          <a:xfrm>
            <a:off x="323028" y="4622218"/>
            <a:ext cx="1391472" cy="1264232"/>
          </a:xfrm>
          <a:prstGeom prst="rect">
            <a:avLst/>
          </a:prstGeom>
          <a:ln w="3175">
            <a:solidFill>
              <a:schemeClr val="tx1"/>
            </a:solidFill>
          </a:ln>
        </p:spPr>
      </p:pic>
      <p:sp>
        <p:nvSpPr>
          <p:cNvPr id="32" name="TextBox 31">
            <a:extLst>
              <a:ext uri="{FF2B5EF4-FFF2-40B4-BE49-F238E27FC236}">
                <a16:creationId xmlns:a16="http://schemas.microsoft.com/office/drawing/2014/main" id="{1DB0B917-D6CA-49A5-8998-126DC73920B0}"/>
              </a:ext>
            </a:extLst>
          </p:cNvPr>
          <p:cNvSpPr txBox="1"/>
          <p:nvPr/>
        </p:nvSpPr>
        <p:spPr>
          <a:xfrm>
            <a:off x="3067868" y="2567240"/>
            <a:ext cx="4114800" cy="1869743"/>
          </a:xfrm>
          <a:prstGeom prst="rect">
            <a:avLst/>
          </a:prstGeom>
          <a:noFill/>
        </p:spPr>
        <p:txBody>
          <a:bodyPr wrap="square" rtlCol="0">
            <a:spAutoFit/>
          </a:bodyPr>
          <a:lstStyle/>
          <a:p>
            <a:pPr algn="just" defTabSz="685800" eaLnBrk="1" hangingPunct="1"/>
            <a:r>
              <a:rPr lang="en-CA" sz="1650" dirty="0">
                <a:solidFill>
                  <a:srgbClr val="0066CC"/>
                </a:solidFill>
                <a:latin typeface="Arial" panose="020B0604020202020204" pitchFamily="34" charset="0"/>
                <a:ea typeface="+mn-ea"/>
                <a:cs typeface="Arial" panose="020B0604020202020204" pitchFamily="34" charset="0"/>
              </a:rPr>
              <a:t>Publishing scientific results using ATLAS data requires a long, collaborative chain of human endeavour. For this reason, all ATLAS members are considered to be equal shareholders of our data. Our success depends on our engagement in ATLAS and on our collaborative spirit.</a:t>
            </a:r>
          </a:p>
        </p:txBody>
      </p:sp>
      <p:sp>
        <p:nvSpPr>
          <p:cNvPr id="33" name="Rectangle 32">
            <a:extLst>
              <a:ext uri="{FF2B5EF4-FFF2-40B4-BE49-F238E27FC236}">
                <a16:creationId xmlns:a16="http://schemas.microsoft.com/office/drawing/2014/main" id="{BE34A440-0334-4F3E-8C51-BF6804E16572}"/>
              </a:ext>
            </a:extLst>
          </p:cNvPr>
          <p:cNvSpPr/>
          <p:nvPr/>
        </p:nvSpPr>
        <p:spPr>
          <a:xfrm rot="16200000">
            <a:off x="-2466659" y="3179648"/>
            <a:ext cx="5250904" cy="276999"/>
          </a:xfrm>
          <a:prstGeom prst="rect">
            <a:avLst/>
          </a:prstGeom>
        </p:spPr>
        <p:txBody>
          <a:bodyPr wrap="square">
            <a:spAutoFit/>
          </a:bodyPr>
          <a:lstStyle/>
          <a:p>
            <a:pPr defTabSz="685800" eaLnBrk="1" hangingPunct="1"/>
            <a:r>
              <a:rPr lang="en-US" sz="1200" dirty="0">
                <a:solidFill>
                  <a:srgbClr val="000000"/>
                </a:solidFill>
                <a:latin typeface="Tahoma" pitchFamily="34" charset="0"/>
                <a:ea typeface="+mn-ea"/>
                <a:cs typeface="+mn-cs"/>
              </a:rPr>
              <a:t>Construct, install, maintain, repair, calibrate, align, trigger, collect, store…</a:t>
            </a:r>
            <a:endParaRPr lang="en-CA" sz="1200" dirty="0">
              <a:solidFill>
                <a:srgbClr val="000000"/>
              </a:solidFill>
              <a:latin typeface="Tahoma" pitchFamily="34" charset="0"/>
              <a:ea typeface="+mn-ea"/>
              <a:cs typeface="+mn-cs"/>
            </a:endParaRPr>
          </a:p>
        </p:txBody>
      </p:sp>
      <p:sp>
        <p:nvSpPr>
          <p:cNvPr id="34" name="Rectangle 33">
            <a:extLst>
              <a:ext uri="{FF2B5EF4-FFF2-40B4-BE49-F238E27FC236}">
                <a16:creationId xmlns:a16="http://schemas.microsoft.com/office/drawing/2014/main" id="{E6D5D79B-E516-4A2E-BAB3-6426F5F327E5}"/>
              </a:ext>
            </a:extLst>
          </p:cNvPr>
          <p:cNvSpPr/>
          <p:nvPr/>
        </p:nvSpPr>
        <p:spPr>
          <a:xfrm rot="5400000">
            <a:off x="6402247" y="3347000"/>
            <a:ext cx="4972052" cy="276999"/>
          </a:xfrm>
          <a:prstGeom prst="rect">
            <a:avLst/>
          </a:prstGeom>
        </p:spPr>
        <p:txBody>
          <a:bodyPr wrap="square">
            <a:spAutoFit/>
          </a:bodyPr>
          <a:lstStyle/>
          <a:p>
            <a:pPr defTabSz="685800" eaLnBrk="1" hangingPunct="1"/>
            <a:r>
              <a:rPr lang="en-US" sz="1200" dirty="0" err="1">
                <a:solidFill>
                  <a:srgbClr val="000000"/>
                </a:solidFill>
                <a:latin typeface="Tahoma" pitchFamily="34" charset="0"/>
                <a:ea typeface="+mn-ea"/>
                <a:cs typeface="+mn-cs"/>
              </a:rPr>
              <a:t>Proocess</a:t>
            </a:r>
            <a:r>
              <a:rPr lang="en-US" sz="1200" dirty="0">
                <a:solidFill>
                  <a:srgbClr val="000000"/>
                </a:solidFill>
                <a:latin typeface="Tahoma" pitchFamily="34" charset="0"/>
                <a:ea typeface="+mn-ea"/>
                <a:cs typeface="+mn-cs"/>
              </a:rPr>
              <a:t>, reconstruct, </a:t>
            </a:r>
            <a:r>
              <a:rPr lang="en-US" sz="1200" dirty="0" err="1">
                <a:solidFill>
                  <a:srgbClr val="000000"/>
                </a:solidFill>
                <a:latin typeface="Tahoma" pitchFamily="34" charset="0"/>
                <a:ea typeface="+mn-ea"/>
                <a:cs typeface="+mn-cs"/>
              </a:rPr>
              <a:t>cocrrect</a:t>
            </a:r>
            <a:r>
              <a:rPr lang="en-US" sz="1200" dirty="0">
                <a:solidFill>
                  <a:srgbClr val="000000"/>
                </a:solidFill>
                <a:latin typeface="Tahoma" pitchFamily="34" charset="0"/>
                <a:ea typeface="+mn-ea"/>
                <a:cs typeface="+mn-cs"/>
              </a:rPr>
              <a:t>, simulate, measure, interpret, review…</a:t>
            </a:r>
            <a:endParaRPr lang="en-CA" sz="1200" dirty="0">
              <a:solidFill>
                <a:srgbClr val="000000"/>
              </a:solidFill>
              <a:latin typeface="Tahoma" pitchFamily="34" charset="0"/>
              <a:ea typeface="+mn-ea"/>
              <a:cs typeface="+mn-cs"/>
            </a:endParaRPr>
          </a:p>
        </p:txBody>
      </p:sp>
      <p:pic>
        <p:nvPicPr>
          <p:cNvPr id="36" name="Picture 35">
            <a:extLst>
              <a:ext uri="{FF2B5EF4-FFF2-40B4-BE49-F238E27FC236}">
                <a16:creationId xmlns:a16="http://schemas.microsoft.com/office/drawing/2014/main" id="{1A2A3F91-8193-4456-A6FA-2C0E82B9F12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5555"/>
          <a:stretch/>
        </p:blipFill>
        <p:spPr>
          <a:xfrm>
            <a:off x="7277679" y="4683811"/>
            <a:ext cx="1534310" cy="1088339"/>
          </a:xfrm>
          <a:prstGeom prst="rect">
            <a:avLst/>
          </a:prstGeom>
        </p:spPr>
      </p:pic>
      <p:pic>
        <p:nvPicPr>
          <p:cNvPr id="25" name="Picture 24">
            <a:extLst>
              <a:ext uri="{FF2B5EF4-FFF2-40B4-BE49-F238E27FC236}">
                <a16:creationId xmlns:a16="http://schemas.microsoft.com/office/drawing/2014/main" id="{8C8A4318-FBA0-4873-8329-A26F43B86A87}"/>
              </a:ext>
            </a:extLst>
          </p:cNvPr>
          <p:cNvPicPr>
            <a:picLocks noChangeAspect="1"/>
          </p:cNvPicPr>
          <p:nvPr/>
        </p:nvPicPr>
        <p:blipFill>
          <a:blip r:embed="rId15"/>
          <a:stretch>
            <a:fillRect/>
          </a:stretch>
        </p:blipFill>
        <p:spPr>
          <a:xfrm>
            <a:off x="6024783" y="5336175"/>
            <a:ext cx="2748589" cy="546373"/>
          </a:xfrm>
          <a:prstGeom prst="rect">
            <a:avLst/>
          </a:prstGeom>
        </p:spPr>
      </p:pic>
      <p:pic>
        <p:nvPicPr>
          <p:cNvPr id="13" name="Picture 12">
            <a:extLst>
              <a:ext uri="{FF2B5EF4-FFF2-40B4-BE49-F238E27FC236}">
                <a16:creationId xmlns:a16="http://schemas.microsoft.com/office/drawing/2014/main" id="{1B6EB744-760A-4B96-88F1-2BBAE61B6C51}"/>
              </a:ext>
            </a:extLst>
          </p:cNvPr>
          <p:cNvPicPr>
            <a:picLocks noChangeAspect="1"/>
          </p:cNvPicPr>
          <p:nvPr/>
        </p:nvPicPr>
        <p:blipFill rotWithShape="1">
          <a:blip r:embed="rId16"/>
          <a:srcRect l="27368"/>
          <a:stretch/>
        </p:blipFill>
        <p:spPr>
          <a:xfrm>
            <a:off x="5132869" y="992250"/>
            <a:ext cx="2182331" cy="1350000"/>
          </a:xfrm>
          <a:prstGeom prst="rect">
            <a:avLst/>
          </a:prstGeom>
        </p:spPr>
      </p:pic>
      <p:sp>
        <p:nvSpPr>
          <p:cNvPr id="2" name="Rectangle 1">
            <a:extLst>
              <a:ext uri="{FF2B5EF4-FFF2-40B4-BE49-F238E27FC236}">
                <a16:creationId xmlns:a16="http://schemas.microsoft.com/office/drawing/2014/main" id="{B0C4788D-A01E-4C4C-B008-F5ABF61F7C09}"/>
              </a:ext>
            </a:extLst>
          </p:cNvPr>
          <p:cNvSpPr/>
          <p:nvPr/>
        </p:nvSpPr>
        <p:spPr>
          <a:xfrm>
            <a:off x="539552" y="188640"/>
            <a:ext cx="4118435" cy="523220"/>
          </a:xfrm>
          <a:prstGeom prst="rect">
            <a:avLst/>
          </a:prstGeom>
        </p:spPr>
        <p:txBody>
          <a:bodyPr wrap="none">
            <a:spAutoFit/>
          </a:bodyPr>
          <a:lstStyle/>
          <a:p>
            <a:r>
              <a:rPr lang="en-CA" sz="2800" b="1" dirty="0">
                <a:solidFill>
                  <a:srgbClr val="0066CC"/>
                </a:solidFill>
                <a:latin typeface="Arial" panose="020B0604020202020204" pitchFamily="34" charset="0"/>
                <a:cs typeface="Arial" panose="020B0604020202020204" pitchFamily="34" charset="0"/>
              </a:rPr>
              <a:t>Our collaborative spirit</a:t>
            </a:r>
            <a:endParaRPr lang="en-CA" sz="2800" b="1" dirty="0"/>
          </a:p>
        </p:txBody>
      </p:sp>
    </p:spTree>
    <p:extLst>
      <p:ext uri="{BB962C8B-B14F-4D97-AF65-F5344CB8AC3E}">
        <p14:creationId xmlns:p14="http://schemas.microsoft.com/office/powerpoint/2010/main" val="2154779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Community</a:t>
            </a:r>
          </a:p>
        </p:txBody>
      </p:sp>
      <p:sp>
        <p:nvSpPr>
          <p:cNvPr id="4" name="TextBox 3"/>
          <p:cNvSpPr txBox="1"/>
          <p:nvPr/>
        </p:nvSpPr>
        <p:spPr>
          <a:xfrm>
            <a:off x="203828" y="764704"/>
            <a:ext cx="8667181" cy="1585049"/>
          </a:xfrm>
          <a:prstGeom prst="rect">
            <a:avLst/>
          </a:prstGeom>
          <a:noFill/>
        </p:spPr>
        <p:txBody>
          <a:bodyPr wrap="none" rtlCol="0">
            <a:spAutoFit/>
          </a:bodyPr>
          <a:lstStyle/>
          <a:p>
            <a:pPr marL="285750" indent="-285750">
              <a:buFont typeface="Arial"/>
              <a:buChar char="•"/>
            </a:pPr>
            <a:r>
              <a:rPr lang="en-US" sz="2000" dirty="0">
                <a:solidFill>
                  <a:srgbClr val="000090"/>
                </a:solidFill>
              </a:rPr>
              <a:t>Early Career Scientists Board</a:t>
            </a:r>
          </a:p>
          <a:p>
            <a:pPr marL="285750" indent="-285750">
              <a:buFont typeface="Arial"/>
              <a:buChar char="•"/>
            </a:pPr>
            <a:endParaRPr lang="en-US" sz="1400" dirty="0"/>
          </a:p>
          <a:p>
            <a:r>
              <a:rPr lang="en-US" sz="1500" i="1" dirty="0">
                <a:solidFill>
                  <a:srgbClr val="008000"/>
                </a:solidFill>
              </a:rPr>
              <a:t>The ECSB is a special advisory group dedicated to assisting the ATLAS Collaboration in building an</a:t>
            </a:r>
          </a:p>
          <a:p>
            <a:r>
              <a:rPr lang="en-US" sz="1500" i="1" dirty="0">
                <a:solidFill>
                  <a:srgbClr val="008000"/>
                </a:solidFill>
              </a:rPr>
              <a:t>environment where full scientific potential of young scientists can be </a:t>
            </a:r>
            <a:r>
              <a:rPr lang="en-US" sz="1500" i="1" dirty="0" err="1">
                <a:solidFill>
                  <a:srgbClr val="008000"/>
                </a:solidFill>
              </a:rPr>
              <a:t>realised</a:t>
            </a:r>
            <a:r>
              <a:rPr lang="en-US" sz="1500" i="1" dirty="0">
                <a:solidFill>
                  <a:srgbClr val="008000"/>
                </a:solidFill>
              </a:rPr>
              <a:t>. </a:t>
            </a:r>
          </a:p>
          <a:p>
            <a:endParaRPr lang="en-US" sz="1500" i="1" dirty="0">
              <a:solidFill>
                <a:srgbClr val="008000"/>
              </a:solidFill>
            </a:endParaRPr>
          </a:p>
          <a:p>
            <a:r>
              <a:rPr lang="en-US" dirty="0"/>
              <a:t>ecsb.web.cern.ch</a:t>
            </a:r>
          </a:p>
        </p:txBody>
      </p:sp>
      <p:sp>
        <p:nvSpPr>
          <p:cNvPr id="3" name="TextBox 2"/>
          <p:cNvSpPr txBox="1"/>
          <p:nvPr/>
        </p:nvSpPr>
        <p:spPr>
          <a:xfrm>
            <a:off x="2449333" y="6277424"/>
            <a:ext cx="4305987" cy="523220"/>
          </a:xfrm>
          <a:prstGeom prst="rect">
            <a:avLst/>
          </a:prstGeom>
          <a:noFill/>
        </p:spPr>
        <p:txBody>
          <a:bodyPr wrap="none" rtlCol="0">
            <a:spAutoFit/>
          </a:bodyPr>
          <a:lstStyle/>
          <a:p>
            <a:r>
              <a:rPr lang="en-US" sz="1400" dirty="0"/>
              <a:t>Xingguo Li          Stefan Richter        Ana Peixoto </a:t>
            </a:r>
          </a:p>
          <a:p>
            <a:r>
              <a:rPr lang="en-US" sz="1400" dirty="0"/>
              <a:t>  (DESY)                 (DESY)            (Portugal 1-LIP)</a:t>
            </a:r>
          </a:p>
        </p:txBody>
      </p:sp>
      <p:pic>
        <p:nvPicPr>
          <p:cNvPr id="6" name="Picture 5"/>
          <p:cNvPicPr>
            <a:picLocks noChangeAspect="1"/>
          </p:cNvPicPr>
          <p:nvPr/>
        </p:nvPicPr>
        <p:blipFill>
          <a:blip r:embed="rId2"/>
          <a:stretch>
            <a:fillRect/>
          </a:stretch>
        </p:blipFill>
        <p:spPr>
          <a:xfrm>
            <a:off x="2466888" y="5013176"/>
            <a:ext cx="920910" cy="1224136"/>
          </a:xfrm>
          <a:prstGeom prst="rect">
            <a:avLst/>
          </a:prstGeom>
        </p:spPr>
      </p:pic>
      <p:pic>
        <p:nvPicPr>
          <p:cNvPr id="7" name="Picture 6"/>
          <p:cNvPicPr>
            <a:picLocks noChangeAspect="1"/>
          </p:cNvPicPr>
          <p:nvPr/>
        </p:nvPicPr>
        <p:blipFill>
          <a:blip r:embed="rId3"/>
          <a:stretch>
            <a:fillRect/>
          </a:stretch>
        </p:blipFill>
        <p:spPr>
          <a:xfrm>
            <a:off x="3936776" y="5013176"/>
            <a:ext cx="936104" cy="1244333"/>
          </a:xfrm>
          <a:prstGeom prst="rect">
            <a:avLst/>
          </a:prstGeom>
        </p:spPr>
      </p:pic>
      <p:pic>
        <p:nvPicPr>
          <p:cNvPr id="8" name="Picture 7"/>
          <p:cNvPicPr>
            <a:picLocks noChangeAspect="1"/>
          </p:cNvPicPr>
          <p:nvPr/>
        </p:nvPicPr>
        <p:blipFill>
          <a:blip r:embed="rId4"/>
          <a:stretch>
            <a:fillRect/>
          </a:stretch>
        </p:blipFill>
        <p:spPr>
          <a:xfrm>
            <a:off x="5421858" y="5037325"/>
            <a:ext cx="951636" cy="1270782"/>
          </a:xfrm>
          <a:prstGeom prst="rect">
            <a:avLst/>
          </a:prstGeom>
        </p:spPr>
      </p:pic>
      <p:sp>
        <p:nvSpPr>
          <p:cNvPr id="18" name="TextBox 17"/>
          <p:cNvSpPr txBox="1"/>
          <p:nvPr/>
        </p:nvSpPr>
        <p:spPr>
          <a:xfrm>
            <a:off x="467545" y="4375103"/>
            <a:ext cx="7990656" cy="523220"/>
          </a:xfrm>
          <a:prstGeom prst="rect">
            <a:avLst/>
          </a:prstGeom>
          <a:noFill/>
        </p:spPr>
        <p:txBody>
          <a:bodyPr wrap="square" rtlCol="0">
            <a:spAutoFit/>
          </a:bodyPr>
          <a:lstStyle/>
          <a:p>
            <a:r>
              <a:rPr lang="en-US" sz="1400" dirty="0"/>
              <a:t>Reina Camacho Toro         Lesya Anna Horyn          </a:t>
            </a:r>
            <a:r>
              <a:rPr lang="en-GB" sz="1400" dirty="0"/>
              <a:t>Dimitrii </a:t>
            </a:r>
            <a:r>
              <a:rPr lang="en-GB" sz="1400" dirty="0" err="1"/>
              <a:t>Krasnopevtsev</a:t>
            </a:r>
            <a:r>
              <a:rPr lang="en-GB" sz="1400" dirty="0"/>
              <a:t>               Luigi Marchese</a:t>
            </a:r>
          </a:p>
          <a:p>
            <a:r>
              <a:rPr lang="en-US" sz="1400" dirty="0"/>
              <a:t>   (Paris LPNHE)                      (Chicago)                             (Hefei)                                    (Oxford)</a:t>
            </a: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522" y="3027339"/>
            <a:ext cx="984235" cy="1308312"/>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7107" y="2996952"/>
            <a:ext cx="987491" cy="131264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1330" y="3004803"/>
            <a:ext cx="971718" cy="1297600"/>
          </a:xfrm>
          <a:prstGeom prst="rect">
            <a:avLst/>
          </a:prstGeom>
        </p:spPr>
      </p:pic>
      <p:pic>
        <p:nvPicPr>
          <p:cNvPr id="5" name="Picture 4" descr="Bildschirmfoto 2019-06-03 um 09.21.09.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5776" y="3007241"/>
            <a:ext cx="1846755" cy="1354956"/>
          </a:xfrm>
          <a:prstGeom prst="rect">
            <a:avLst/>
          </a:prstGeom>
        </p:spPr>
      </p:pic>
    </p:spTree>
    <p:extLst>
      <p:ext uri="{BB962C8B-B14F-4D97-AF65-F5344CB8AC3E}">
        <p14:creationId xmlns:p14="http://schemas.microsoft.com/office/powerpoint/2010/main" val="2210871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Community </a:t>
            </a:r>
          </a:p>
        </p:txBody>
      </p:sp>
      <p:sp>
        <p:nvSpPr>
          <p:cNvPr id="4" name="TextBox 3"/>
          <p:cNvSpPr txBox="1"/>
          <p:nvPr/>
        </p:nvSpPr>
        <p:spPr>
          <a:xfrm>
            <a:off x="203828" y="548680"/>
            <a:ext cx="4987456" cy="907941"/>
          </a:xfrm>
          <a:prstGeom prst="rect">
            <a:avLst/>
          </a:prstGeom>
          <a:noFill/>
        </p:spPr>
        <p:txBody>
          <a:bodyPr wrap="none" rtlCol="0">
            <a:spAutoFit/>
          </a:bodyPr>
          <a:lstStyle/>
          <a:p>
            <a:endParaRPr lang="en-US" sz="1500" i="1" dirty="0"/>
          </a:p>
          <a:p>
            <a:endParaRPr lang="en-US" dirty="0"/>
          </a:p>
          <a:p>
            <a:pPr marL="285750" indent="-285750">
              <a:buFont typeface="Arial"/>
              <a:buChar char="•"/>
            </a:pPr>
            <a:r>
              <a:rPr lang="en-US" sz="2000" dirty="0">
                <a:solidFill>
                  <a:srgbClr val="000090"/>
                </a:solidFill>
              </a:rPr>
              <a:t>ATLAS Diversity and Inclusion Contacts</a:t>
            </a:r>
          </a:p>
        </p:txBody>
      </p:sp>
      <p:sp>
        <p:nvSpPr>
          <p:cNvPr id="3" name="Rectangle 2"/>
          <p:cNvSpPr/>
          <p:nvPr/>
        </p:nvSpPr>
        <p:spPr>
          <a:xfrm>
            <a:off x="323528" y="1700808"/>
            <a:ext cx="8568952" cy="784830"/>
          </a:xfrm>
          <a:prstGeom prst="rect">
            <a:avLst/>
          </a:prstGeom>
        </p:spPr>
        <p:txBody>
          <a:bodyPr wrap="square">
            <a:spAutoFit/>
          </a:bodyPr>
          <a:lstStyle/>
          <a:p>
            <a:r>
              <a:rPr lang="en-US" sz="1400" dirty="0"/>
              <a:t> </a:t>
            </a:r>
            <a:r>
              <a:rPr lang="en-US" sz="1500" i="1" dirty="0">
                <a:solidFill>
                  <a:srgbClr val="008000"/>
                </a:solidFill>
              </a:rPr>
              <a:t>Act as contact for ATLAS members to discuss concerns related to diversity and inclusion. </a:t>
            </a:r>
          </a:p>
          <a:p>
            <a:endParaRPr lang="en-US" sz="1500" i="1" dirty="0">
              <a:solidFill>
                <a:srgbClr val="008000"/>
              </a:solidFill>
            </a:endParaRPr>
          </a:p>
          <a:p>
            <a:r>
              <a:rPr lang="en-US" sz="1500" dirty="0"/>
              <a:t>twiki.cern.ch/</a:t>
            </a:r>
            <a:r>
              <a:rPr lang="en-US" sz="1500" dirty="0" err="1"/>
              <a:t>twiki</a:t>
            </a:r>
            <a:r>
              <a:rPr lang="en-US" sz="1500" dirty="0"/>
              <a:t>/bin/</a:t>
            </a:r>
            <a:r>
              <a:rPr lang="en-US" sz="1500" dirty="0" err="1"/>
              <a:t>viewauth</a:t>
            </a:r>
            <a:r>
              <a:rPr lang="en-US" sz="1500" dirty="0"/>
              <a:t>/Atlas/</a:t>
            </a:r>
            <a:r>
              <a:rPr lang="en-US" sz="1500" dirty="0" err="1"/>
              <a:t>DiversityInclusion</a:t>
            </a:r>
            <a:endParaRPr lang="en-US" sz="1500" dirty="0"/>
          </a:p>
        </p:txBody>
      </p:sp>
      <p:pic>
        <p:nvPicPr>
          <p:cNvPr id="8" name="Picture 7"/>
          <p:cNvPicPr>
            <a:picLocks noChangeAspect="1"/>
          </p:cNvPicPr>
          <p:nvPr/>
        </p:nvPicPr>
        <p:blipFill>
          <a:blip r:embed="rId2"/>
          <a:stretch>
            <a:fillRect/>
          </a:stretch>
        </p:blipFill>
        <p:spPr>
          <a:xfrm>
            <a:off x="6300192" y="3144333"/>
            <a:ext cx="2035944" cy="2035944"/>
          </a:xfrm>
          <a:prstGeom prst="rect">
            <a:avLst/>
          </a:prstGeom>
        </p:spPr>
      </p:pic>
      <p:sp>
        <p:nvSpPr>
          <p:cNvPr id="9" name="TextBox 8"/>
          <p:cNvSpPr txBox="1"/>
          <p:nvPr/>
        </p:nvSpPr>
        <p:spPr>
          <a:xfrm>
            <a:off x="395536" y="5304573"/>
            <a:ext cx="7874400" cy="584775"/>
          </a:xfrm>
          <a:prstGeom prst="rect">
            <a:avLst/>
          </a:prstGeom>
          <a:noFill/>
        </p:spPr>
        <p:txBody>
          <a:bodyPr wrap="none" rtlCol="0">
            <a:spAutoFit/>
          </a:bodyPr>
          <a:lstStyle/>
          <a:p>
            <a:r>
              <a:rPr lang="en-US" sz="1600" dirty="0"/>
              <a:t>Kate Shaw	     Sahal Yacoob                Gordon Watts              Pippa Wells</a:t>
            </a:r>
          </a:p>
          <a:p>
            <a:r>
              <a:rPr lang="en-US" sz="1600" dirty="0"/>
              <a:t>  (Sussex)                      (Cape Town)                  (Seattle)                       (CERN)</a:t>
            </a:r>
          </a:p>
        </p:txBody>
      </p:sp>
      <p:pic>
        <p:nvPicPr>
          <p:cNvPr id="10" name="Picture 9"/>
          <p:cNvPicPr>
            <a:picLocks noChangeAspect="1"/>
          </p:cNvPicPr>
          <p:nvPr/>
        </p:nvPicPr>
        <p:blipFill>
          <a:blip r:embed="rId3"/>
          <a:stretch>
            <a:fillRect/>
          </a:stretch>
        </p:blipFill>
        <p:spPr>
          <a:xfrm>
            <a:off x="2483768" y="3145267"/>
            <a:ext cx="1392341" cy="200577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97" y="3158200"/>
            <a:ext cx="1486240" cy="197561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992" y="3140968"/>
            <a:ext cx="1512168" cy="2010077"/>
          </a:xfrm>
          <a:prstGeom prst="rect">
            <a:avLst/>
          </a:prstGeom>
        </p:spPr>
      </p:pic>
    </p:spTree>
    <p:extLst>
      <p:ext uri="{BB962C8B-B14F-4D97-AF65-F5344CB8AC3E}">
        <p14:creationId xmlns:p14="http://schemas.microsoft.com/office/powerpoint/2010/main" val="4133092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5696" y="116632"/>
            <a:ext cx="5189502" cy="954107"/>
          </a:xfrm>
          <a:prstGeom prst="rect">
            <a:avLst/>
          </a:prstGeom>
          <a:noFill/>
        </p:spPr>
        <p:txBody>
          <a:bodyPr wrap="none" rtlCol="0">
            <a:spAutoFit/>
          </a:bodyPr>
          <a:lstStyle/>
          <a:p>
            <a:pPr algn="ctr"/>
            <a:r>
              <a:rPr lang="en-US" sz="3200" dirty="0"/>
              <a:t>ATLAS Management Team </a:t>
            </a:r>
          </a:p>
          <a:p>
            <a:pPr algn="ctr"/>
            <a:r>
              <a:rPr lang="en-US" sz="2200" dirty="0"/>
              <a:t>March 2019 – February 2021</a:t>
            </a:r>
          </a:p>
        </p:txBody>
      </p:sp>
      <p:sp>
        <p:nvSpPr>
          <p:cNvPr id="3" name="TextBox 2"/>
          <p:cNvSpPr txBox="1"/>
          <p:nvPr/>
        </p:nvSpPr>
        <p:spPr>
          <a:xfrm>
            <a:off x="179512" y="1412776"/>
            <a:ext cx="8964488" cy="3123932"/>
          </a:xfrm>
          <a:prstGeom prst="rect">
            <a:avLst/>
          </a:prstGeom>
          <a:noFill/>
          <a:ln>
            <a:noFill/>
          </a:ln>
        </p:spPr>
        <p:txBody>
          <a:bodyPr wrap="square" rtlCol="0">
            <a:spAutoFit/>
          </a:bodyPr>
          <a:lstStyle/>
          <a:p>
            <a:r>
              <a:rPr lang="en-US" sz="1900" b="1" dirty="0"/>
              <a:t>Spokesperson</a:t>
            </a:r>
            <a:r>
              <a:rPr lang="en-US" sz="1800" b="1" dirty="0"/>
              <a:t>:  </a:t>
            </a:r>
            <a:r>
              <a:rPr lang="en-US" sz="1800" dirty="0"/>
              <a:t>Karl </a:t>
            </a:r>
            <a:r>
              <a:rPr lang="en-US" sz="1800" dirty="0" err="1"/>
              <a:t>Jakobs</a:t>
            </a:r>
            <a:r>
              <a:rPr lang="en-US" sz="1800" dirty="0"/>
              <a:t> </a:t>
            </a:r>
          </a:p>
          <a:p>
            <a:r>
              <a:rPr lang="en-US" dirty="0"/>
              <a:t>                             </a:t>
            </a:r>
            <a:r>
              <a:rPr lang="en-US" sz="1800" dirty="0"/>
              <a:t>(Freiburg) </a:t>
            </a:r>
          </a:p>
          <a:p>
            <a:endParaRPr lang="en-US" sz="1800" b="1" dirty="0"/>
          </a:p>
          <a:p>
            <a:r>
              <a:rPr lang="en-US" sz="1800" b="1" dirty="0"/>
              <a:t>Deputy Spokespersons:   </a:t>
            </a:r>
          </a:p>
          <a:p>
            <a:r>
              <a:rPr lang="en-US" sz="1700" dirty="0"/>
              <a:t>-  Andreas </a:t>
            </a:r>
            <a:r>
              <a:rPr lang="en-US" sz="1700" dirty="0" err="1"/>
              <a:t>Hoecker</a:t>
            </a:r>
            <a:r>
              <a:rPr lang="en-US" sz="1700" dirty="0"/>
              <a:t> (CERN) </a:t>
            </a:r>
          </a:p>
          <a:p>
            <a:r>
              <a:rPr lang="en-US" sz="1700" dirty="0"/>
              <a:t>-  </a:t>
            </a:r>
            <a:r>
              <a:rPr lang="en-US" sz="1700" dirty="0" err="1"/>
              <a:t>Manuella</a:t>
            </a:r>
            <a:r>
              <a:rPr lang="en-US" sz="1700" dirty="0"/>
              <a:t> </a:t>
            </a:r>
            <a:r>
              <a:rPr lang="en-US" sz="1700" dirty="0" err="1"/>
              <a:t>Vincter</a:t>
            </a:r>
            <a:r>
              <a:rPr lang="en-US" sz="1700" dirty="0"/>
              <a:t>  (Carleton) </a:t>
            </a:r>
          </a:p>
          <a:p>
            <a:endParaRPr lang="en-US" sz="1800" b="1" dirty="0"/>
          </a:p>
          <a:p>
            <a:endParaRPr lang="en-US" sz="1800" b="1" dirty="0"/>
          </a:p>
          <a:p>
            <a:r>
              <a:rPr lang="en-US" sz="1800" b="1" dirty="0"/>
              <a:t>Technical Coordinator:         </a:t>
            </a:r>
            <a:r>
              <a:rPr lang="en-US" sz="1800" dirty="0"/>
              <a:t>Ludovico Pontecorvo (CERN)</a:t>
            </a:r>
          </a:p>
          <a:p>
            <a:r>
              <a:rPr lang="en-US" sz="1800" b="1" dirty="0"/>
              <a:t>Resources Coordinator:       </a:t>
            </a:r>
            <a:r>
              <a:rPr lang="en-US" dirty="0"/>
              <a:t>David Francis</a:t>
            </a:r>
            <a:r>
              <a:rPr lang="en-US" sz="1800" dirty="0"/>
              <a:t> (CERN)  </a:t>
            </a:r>
          </a:p>
          <a:p>
            <a:r>
              <a:rPr lang="en-US" sz="1800" b="1" dirty="0"/>
              <a:t>Upgrade Coordinator:           </a:t>
            </a:r>
            <a:r>
              <a:rPr lang="en-US" dirty="0"/>
              <a:t>Francesco </a:t>
            </a:r>
            <a:r>
              <a:rPr lang="en-US" dirty="0" err="1"/>
              <a:t>Lanni</a:t>
            </a:r>
            <a:r>
              <a:rPr lang="en-US" sz="1800" dirty="0"/>
              <a:t>  (Brookhaven BNL) 		</a:t>
            </a:r>
          </a:p>
        </p:txBody>
      </p:sp>
      <p:pic>
        <p:nvPicPr>
          <p:cNvPr id="7" name="Picture 6" descr="Bildschirmfoto 2016-10-18 um 22.51.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4653136"/>
            <a:ext cx="1476755" cy="1944216"/>
          </a:xfrm>
          <a:prstGeom prst="rect">
            <a:avLst/>
          </a:prstGeom>
        </p:spPr>
      </p:pic>
      <p:pic>
        <p:nvPicPr>
          <p:cNvPr id="4" name="Picture 3"/>
          <p:cNvPicPr>
            <a:picLocks noChangeAspect="1"/>
          </p:cNvPicPr>
          <p:nvPr/>
        </p:nvPicPr>
        <p:blipFill rotWithShape="1">
          <a:blip r:embed="rId4"/>
          <a:srcRect t="6031"/>
          <a:stretch/>
        </p:blipFill>
        <p:spPr>
          <a:xfrm>
            <a:off x="5724128" y="1753401"/>
            <a:ext cx="1452953" cy="153158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320" y="1772816"/>
            <a:ext cx="1512168" cy="1512168"/>
          </a:xfrm>
          <a:prstGeom prst="rect">
            <a:avLst/>
          </a:prstGeom>
        </p:spPr>
      </p:pic>
      <p:pic>
        <p:nvPicPr>
          <p:cNvPr id="11" name="Picture 10" descr="Bildschirmfoto 2018-10-10 um 23.09.0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048" y="5122505"/>
            <a:ext cx="1886214" cy="1402839"/>
          </a:xfrm>
          <a:prstGeom prst="rect">
            <a:avLst/>
          </a:prstGeom>
        </p:spPr>
      </p:pic>
      <p:pic>
        <p:nvPicPr>
          <p:cNvPr id="12" name="Picture 11" descr="Bildschirmfoto 2018-10-10 um 21.57.5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2280" y="4653136"/>
            <a:ext cx="1296144" cy="1874624"/>
          </a:xfrm>
          <a:prstGeom prst="rect">
            <a:avLst/>
          </a:prstGeom>
        </p:spPr>
      </p:pic>
      <p:pic>
        <p:nvPicPr>
          <p:cNvPr id="6" name="Picture 5">
            <a:extLst>
              <a:ext uri="{FF2B5EF4-FFF2-40B4-BE49-F238E27FC236}">
                <a16:creationId xmlns:a16="http://schemas.microsoft.com/office/drawing/2014/main" id="{7611EAE8-FF60-43E1-BEE8-680A08A2F20C}"/>
              </a:ext>
            </a:extLst>
          </p:cNvPr>
          <p:cNvPicPr>
            <a:picLocks noChangeAspect="1"/>
          </p:cNvPicPr>
          <p:nvPr/>
        </p:nvPicPr>
        <p:blipFill>
          <a:blip r:embed="rId8"/>
          <a:stretch>
            <a:fillRect/>
          </a:stretch>
        </p:blipFill>
        <p:spPr>
          <a:xfrm>
            <a:off x="3829719" y="1753401"/>
            <a:ext cx="1484561" cy="1531583"/>
          </a:xfrm>
          <a:prstGeom prst="rect">
            <a:avLst/>
          </a:prstGeom>
        </p:spPr>
      </p:pic>
    </p:spTree>
    <p:extLst>
      <p:ext uri="{BB962C8B-B14F-4D97-AF65-F5344CB8AC3E}">
        <p14:creationId xmlns:p14="http://schemas.microsoft.com/office/powerpoint/2010/main" val="2433066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rganization(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Box 1">
            <a:extLst>
              <a:ext uri="{FF2B5EF4-FFF2-40B4-BE49-F238E27FC236}">
                <a16:creationId xmlns:a16="http://schemas.microsoft.com/office/drawing/2014/main" id="{616BF24E-D998-4E8B-8686-65725D744CA2}"/>
              </a:ext>
            </a:extLst>
          </p:cNvPr>
          <p:cNvSpPr txBox="1"/>
          <p:nvPr/>
        </p:nvSpPr>
        <p:spPr>
          <a:xfrm>
            <a:off x="4175256" y="6453336"/>
            <a:ext cx="793487" cy="184666"/>
          </a:xfrm>
          <a:prstGeom prst="rect">
            <a:avLst/>
          </a:prstGeom>
          <a:solidFill>
            <a:srgbClr val="FFCCFF"/>
          </a:solidFill>
        </p:spPr>
        <p:txBody>
          <a:bodyPr wrap="none" lIns="0" tIns="0" rIns="0" bIns="0" rtlCol="0">
            <a:spAutoFit/>
          </a:bodyPr>
          <a:lstStyle/>
          <a:p>
            <a:r>
              <a:rPr lang="en-CA" sz="1200" dirty="0"/>
              <a:t>(K. </a:t>
            </a:r>
            <a:r>
              <a:rPr lang="en-CA" sz="1200" dirty="0" err="1"/>
              <a:t>Moenig</a:t>
            </a:r>
            <a:r>
              <a:rPr lang="en-CA" sz="1200" dirty="0"/>
              <a:t>)</a:t>
            </a:r>
          </a:p>
        </p:txBody>
      </p:sp>
      <p:sp>
        <p:nvSpPr>
          <p:cNvPr id="4" name="TextBox 3">
            <a:extLst>
              <a:ext uri="{FF2B5EF4-FFF2-40B4-BE49-F238E27FC236}">
                <a16:creationId xmlns:a16="http://schemas.microsoft.com/office/drawing/2014/main" id="{AE4D911A-6B52-4DBC-B037-05DD031259AD}"/>
              </a:ext>
            </a:extLst>
          </p:cNvPr>
          <p:cNvSpPr txBox="1"/>
          <p:nvPr/>
        </p:nvSpPr>
        <p:spPr>
          <a:xfrm>
            <a:off x="2771800" y="6453336"/>
            <a:ext cx="1056379" cy="184666"/>
          </a:xfrm>
          <a:prstGeom prst="rect">
            <a:avLst/>
          </a:prstGeom>
          <a:solidFill>
            <a:srgbClr val="FFCCFF"/>
          </a:solidFill>
        </p:spPr>
        <p:txBody>
          <a:bodyPr wrap="none" lIns="0" tIns="0" rIns="0" bIns="0" rtlCol="0">
            <a:spAutoFit/>
          </a:bodyPr>
          <a:lstStyle/>
          <a:p>
            <a:r>
              <a:rPr lang="en-CA" sz="1200" dirty="0"/>
              <a:t>(R. </a:t>
            </a:r>
            <a:r>
              <a:rPr lang="en-CA" sz="1200" dirty="0" err="1"/>
              <a:t>Nikolaidou</a:t>
            </a:r>
            <a:r>
              <a:rPr lang="en-CA" sz="1200" dirty="0"/>
              <a:t> )</a:t>
            </a:r>
          </a:p>
        </p:txBody>
      </p:sp>
      <p:sp>
        <p:nvSpPr>
          <p:cNvPr id="6" name="TextBox 5">
            <a:extLst>
              <a:ext uri="{FF2B5EF4-FFF2-40B4-BE49-F238E27FC236}">
                <a16:creationId xmlns:a16="http://schemas.microsoft.com/office/drawing/2014/main" id="{B6384EB6-AA93-4A29-8F24-851230C49B42}"/>
              </a:ext>
            </a:extLst>
          </p:cNvPr>
          <p:cNvSpPr txBox="1"/>
          <p:nvPr/>
        </p:nvSpPr>
        <p:spPr>
          <a:xfrm>
            <a:off x="1499319" y="6453336"/>
            <a:ext cx="897682" cy="184666"/>
          </a:xfrm>
          <a:prstGeom prst="rect">
            <a:avLst/>
          </a:prstGeom>
          <a:solidFill>
            <a:srgbClr val="FFCCFF"/>
          </a:solidFill>
        </p:spPr>
        <p:txBody>
          <a:bodyPr wrap="none" lIns="0" tIns="0" rIns="0" bIns="0" rtlCol="0">
            <a:spAutoFit/>
          </a:bodyPr>
          <a:lstStyle/>
          <a:p>
            <a:r>
              <a:rPr lang="en-CA" sz="1200" dirty="0"/>
              <a:t>(J. </a:t>
            </a:r>
            <a:r>
              <a:rPr lang="en-CA" sz="1200" dirty="0" err="1"/>
              <a:t>Catmore</a:t>
            </a:r>
            <a:r>
              <a:rPr lang="en-CA" sz="1200" dirty="0"/>
              <a:t> )</a:t>
            </a:r>
          </a:p>
        </p:txBody>
      </p:sp>
      <p:sp>
        <p:nvSpPr>
          <p:cNvPr id="7" name="TextBox 6">
            <a:extLst>
              <a:ext uri="{FF2B5EF4-FFF2-40B4-BE49-F238E27FC236}">
                <a16:creationId xmlns:a16="http://schemas.microsoft.com/office/drawing/2014/main" id="{11ED0219-6AAE-42C3-BDE8-A7B5F9037BD4}"/>
              </a:ext>
            </a:extLst>
          </p:cNvPr>
          <p:cNvSpPr txBox="1"/>
          <p:nvPr/>
        </p:nvSpPr>
        <p:spPr>
          <a:xfrm>
            <a:off x="194383" y="6453336"/>
            <a:ext cx="710131" cy="184666"/>
          </a:xfrm>
          <a:prstGeom prst="rect">
            <a:avLst/>
          </a:prstGeom>
          <a:solidFill>
            <a:srgbClr val="FFCCFF"/>
          </a:solidFill>
        </p:spPr>
        <p:txBody>
          <a:bodyPr wrap="none" lIns="0" tIns="0" rIns="0" bIns="0" rtlCol="0">
            <a:spAutoFit/>
          </a:bodyPr>
          <a:lstStyle/>
          <a:p>
            <a:r>
              <a:rPr lang="en-CA" sz="1200" dirty="0"/>
              <a:t>(J. </a:t>
            </a:r>
            <a:r>
              <a:rPr lang="en-CA" sz="1200" dirty="0" err="1"/>
              <a:t>Masik</a:t>
            </a:r>
            <a:r>
              <a:rPr lang="en-CA" sz="1200" dirty="0"/>
              <a:t> )</a:t>
            </a:r>
          </a:p>
        </p:txBody>
      </p:sp>
      <p:sp>
        <p:nvSpPr>
          <p:cNvPr id="8" name="TextBox 7">
            <a:extLst>
              <a:ext uri="{FF2B5EF4-FFF2-40B4-BE49-F238E27FC236}">
                <a16:creationId xmlns:a16="http://schemas.microsoft.com/office/drawing/2014/main" id="{1DFEA39A-C3BB-4934-BD88-06B0189002B7}"/>
              </a:ext>
            </a:extLst>
          </p:cNvPr>
          <p:cNvSpPr txBox="1"/>
          <p:nvPr/>
        </p:nvSpPr>
        <p:spPr>
          <a:xfrm>
            <a:off x="6732240" y="1916832"/>
            <a:ext cx="1623842" cy="307777"/>
          </a:xfrm>
          <a:prstGeom prst="rect">
            <a:avLst/>
          </a:prstGeom>
          <a:solidFill>
            <a:schemeClr val="bg1"/>
          </a:solidFill>
        </p:spPr>
        <p:txBody>
          <a:bodyPr wrap="none" lIns="0" tIns="0" rIns="0" bIns="0" rtlCol="0">
            <a:spAutoFit/>
          </a:bodyPr>
          <a:lstStyle/>
          <a:p>
            <a:r>
              <a:rPr lang="en-CA" sz="2000" b="1" i="1" dirty="0">
                <a:solidFill>
                  <a:schemeClr val="accent2"/>
                </a:solidFill>
              </a:rPr>
              <a:t>October 2019</a:t>
            </a:r>
          </a:p>
        </p:txBody>
      </p:sp>
      <p:sp>
        <p:nvSpPr>
          <p:cNvPr id="3" name="TextBox 2">
            <a:extLst>
              <a:ext uri="{FF2B5EF4-FFF2-40B4-BE49-F238E27FC236}">
                <a16:creationId xmlns:a16="http://schemas.microsoft.com/office/drawing/2014/main" id="{273365C7-2C2B-42EF-8AFF-563D4D410EDB}"/>
              </a:ext>
            </a:extLst>
          </p:cNvPr>
          <p:cNvSpPr txBox="1"/>
          <p:nvPr/>
        </p:nvSpPr>
        <p:spPr>
          <a:xfrm rot="20045576">
            <a:off x="176090" y="1223555"/>
            <a:ext cx="3300840" cy="369332"/>
          </a:xfrm>
          <a:prstGeom prst="rect">
            <a:avLst/>
          </a:prstGeom>
          <a:noFill/>
          <a:ln>
            <a:solidFill>
              <a:srgbClr val="FF0000"/>
            </a:solidFill>
          </a:ln>
        </p:spPr>
        <p:txBody>
          <a:bodyPr wrap="none" rtlCol="0">
            <a:spAutoFit/>
          </a:bodyPr>
          <a:lstStyle/>
          <a:p>
            <a:r>
              <a:rPr lang="en-CA" b="1" dirty="0">
                <a:solidFill>
                  <a:srgbClr val="FF0000"/>
                </a:solidFill>
              </a:rPr>
              <a:t>Legislative branch of ATLAS</a:t>
            </a:r>
          </a:p>
        </p:txBody>
      </p:sp>
      <p:sp>
        <p:nvSpPr>
          <p:cNvPr id="9" name="TextBox 8">
            <a:extLst>
              <a:ext uri="{FF2B5EF4-FFF2-40B4-BE49-F238E27FC236}">
                <a16:creationId xmlns:a16="http://schemas.microsoft.com/office/drawing/2014/main" id="{E94D3A28-3B53-4E5B-83AC-92F8A3D4469C}"/>
              </a:ext>
            </a:extLst>
          </p:cNvPr>
          <p:cNvSpPr txBox="1"/>
          <p:nvPr/>
        </p:nvSpPr>
        <p:spPr>
          <a:xfrm rot="20045576">
            <a:off x="3221502" y="3551431"/>
            <a:ext cx="3185424" cy="369332"/>
          </a:xfrm>
          <a:prstGeom prst="rect">
            <a:avLst/>
          </a:prstGeom>
          <a:noFill/>
          <a:ln>
            <a:solidFill>
              <a:srgbClr val="FF0000"/>
            </a:solidFill>
          </a:ln>
        </p:spPr>
        <p:txBody>
          <a:bodyPr wrap="none" rtlCol="0">
            <a:spAutoFit/>
          </a:bodyPr>
          <a:lstStyle/>
          <a:p>
            <a:r>
              <a:rPr lang="en-CA" b="1" dirty="0">
                <a:solidFill>
                  <a:srgbClr val="FF0000"/>
                </a:solidFill>
              </a:rPr>
              <a:t>Executive branch of ATLAS</a:t>
            </a:r>
          </a:p>
        </p:txBody>
      </p:sp>
    </p:spTree>
    <p:extLst>
      <p:ext uri="{BB962C8B-B14F-4D97-AF65-F5344CB8AC3E}">
        <p14:creationId xmlns:p14="http://schemas.microsoft.com/office/powerpoint/2010/main" val="654359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bwMode="auto">
          <a:xfrm>
            <a:off x="179164" y="895438"/>
            <a:ext cx="8785671" cy="5075249"/>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endParaRPr lang="de-DE" sz="1600" dirty="0">
              <a:latin typeface="Arial" charset="0"/>
            </a:endParaRPr>
          </a:p>
          <a:p>
            <a:r>
              <a:rPr lang="en-GB" sz="1600" dirty="0">
                <a:solidFill>
                  <a:srgbClr val="000090"/>
                </a:solidFill>
                <a:latin typeface="Arial" charset="0"/>
              </a:rPr>
              <a:t>Objective:</a:t>
            </a:r>
            <a:r>
              <a:rPr lang="en-GB" sz="1600" dirty="0">
                <a:solidFill>
                  <a:srgbClr val="000090"/>
                </a:solidFill>
                <a:latin typeface="Arial" charset="0"/>
                <a:ea typeface="ＭＳ Ｐゴシック" charset="0"/>
              </a:rPr>
              <a:t>  Creation of a powerful and competitive infrastructure for fundamental research </a:t>
            </a:r>
          </a:p>
          <a:p>
            <a:pPr marL="0" indent="0">
              <a:buNone/>
            </a:pPr>
            <a:r>
              <a:rPr lang="en-GB" sz="1600" dirty="0">
                <a:solidFill>
                  <a:srgbClr val="000090"/>
                </a:solidFill>
                <a:latin typeface="Arial" charset="0"/>
                <a:ea typeface="ＭＳ Ｐゴシック" charset="0"/>
              </a:rPr>
              <a:t>      in nuclear / particle physics in Europe        </a:t>
            </a:r>
          </a:p>
          <a:p>
            <a:pPr lvl="1"/>
            <a:r>
              <a:rPr lang="en-US" sz="1600" dirty="0">
                <a:solidFill>
                  <a:srgbClr val="000090"/>
                </a:solidFill>
                <a:latin typeface="Arial" charset="0"/>
                <a:ea typeface="ＭＳ Ｐゴシック" charset="0"/>
              </a:rPr>
              <a:t>Science has played a vital role in unifying the planet: successes possible through scientific cooperation and collaboration</a:t>
            </a:r>
            <a:endParaRPr lang="en-CA" sz="1600" dirty="0"/>
          </a:p>
          <a:p>
            <a:r>
              <a:rPr lang="en-CA" sz="1600" dirty="0"/>
              <a:t>based on a unanimously adopted UNESCO resolution in 1951</a:t>
            </a:r>
            <a:r>
              <a:rPr lang="en-GB" sz="1600" dirty="0">
                <a:solidFill>
                  <a:srgbClr val="000090"/>
                </a:solidFill>
                <a:latin typeface="Arial" charset="0"/>
                <a:ea typeface="ＭＳ Ｐゴシック" charset="0"/>
              </a:rPr>
              <a:t>                                    </a:t>
            </a:r>
            <a:endParaRPr lang="en-GB" sz="1600" dirty="0">
              <a:latin typeface="Arial" charset="0"/>
              <a:ea typeface="ＭＳ Ｐゴシック" charset="0"/>
            </a:endParaRPr>
          </a:p>
          <a:p>
            <a:r>
              <a:rPr lang="en-GB" sz="1600" dirty="0">
                <a:latin typeface="Arial" charset="0"/>
              </a:rPr>
              <a:t>1952: Creation of a Council</a:t>
            </a:r>
            <a:r>
              <a:rPr lang="en-GB" sz="1600" i="1" dirty="0">
                <a:latin typeface="Arial" charset="0"/>
              </a:rPr>
              <a:t>:   </a:t>
            </a:r>
            <a:r>
              <a:rPr lang="fr-FR" sz="1600" i="1" dirty="0">
                <a:latin typeface="Arial" charset="0"/>
              </a:rPr>
              <a:t>"</a:t>
            </a:r>
            <a:r>
              <a:rPr lang="fr-FR" sz="1600" i="1" dirty="0">
                <a:solidFill>
                  <a:srgbClr val="FE0000"/>
                </a:solidFill>
                <a:latin typeface="Arial" charset="0"/>
              </a:rPr>
              <a:t>C</a:t>
            </a:r>
            <a:r>
              <a:rPr lang="fr-FR" sz="1600" i="1" dirty="0">
                <a:latin typeface="Arial" charset="0"/>
              </a:rPr>
              <a:t>onseil </a:t>
            </a:r>
            <a:r>
              <a:rPr lang="fr-FR" sz="1600" i="1" dirty="0">
                <a:solidFill>
                  <a:srgbClr val="FE0000"/>
                </a:solidFill>
                <a:latin typeface="Arial" charset="0"/>
              </a:rPr>
              <a:t>E</a:t>
            </a:r>
            <a:r>
              <a:rPr lang="fr-FR" sz="1600" i="1" dirty="0">
                <a:latin typeface="Arial" charset="0"/>
              </a:rPr>
              <a:t>uropéen pour la </a:t>
            </a:r>
            <a:r>
              <a:rPr lang="fr-FR" sz="1600" i="1" dirty="0">
                <a:solidFill>
                  <a:srgbClr val="FE0000"/>
                </a:solidFill>
                <a:latin typeface="Arial" charset="0"/>
              </a:rPr>
              <a:t>R</a:t>
            </a:r>
            <a:r>
              <a:rPr lang="fr-FR" sz="1600" i="1" dirty="0">
                <a:latin typeface="Arial" charset="0"/>
              </a:rPr>
              <a:t>echerche </a:t>
            </a:r>
            <a:r>
              <a:rPr lang="fr-FR" sz="1600" i="1" dirty="0">
                <a:solidFill>
                  <a:srgbClr val="FE0000"/>
                </a:solidFill>
                <a:latin typeface="Arial" charset="0"/>
              </a:rPr>
              <a:t>N</a:t>
            </a:r>
            <a:r>
              <a:rPr lang="fr-FR" sz="1600" i="1" dirty="0">
                <a:latin typeface="Arial" charset="0"/>
              </a:rPr>
              <a:t>ucléaire“ </a:t>
            </a:r>
            <a:endParaRPr lang="en-GB" sz="1600" dirty="0">
              <a:latin typeface="Arial" charset="0"/>
            </a:endParaRPr>
          </a:p>
          <a:p>
            <a:pPr marL="457200" lvl="1" indent="0">
              <a:buNone/>
            </a:pPr>
            <a:r>
              <a:rPr lang="en-GB" sz="1600" dirty="0">
                <a:solidFill>
                  <a:srgbClr val="008000"/>
                </a:solidFill>
                <a:latin typeface="Arial" charset="0"/>
                <a:ea typeface="ＭＳ Ｐゴシック" charset="0"/>
              </a:rPr>
              <a:t>Belgium, Denmark, France, Germany (West), Greece, Italy, The Netherlands,</a:t>
            </a:r>
          </a:p>
          <a:p>
            <a:pPr marL="457200" lvl="1" indent="0">
              <a:buNone/>
            </a:pPr>
            <a:r>
              <a:rPr lang="en-GB" sz="1600" dirty="0">
                <a:solidFill>
                  <a:srgbClr val="008000"/>
                </a:solidFill>
                <a:latin typeface="Arial" charset="0"/>
                <a:ea typeface="ＭＳ Ｐゴシック" charset="0"/>
              </a:rPr>
              <a:t>Norway, Sweden, Switzerland, United Kingdom, Yugoslavia</a:t>
            </a:r>
          </a:p>
          <a:p>
            <a:r>
              <a:rPr lang="en-GB" sz="1600" dirty="0">
                <a:latin typeface="Arial" charset="0"/>
              </a:rPr>
              <a:t>Coming into force of the convention on 29</a:t>
            </a:r>
            <a:r>
              <a:rPr lang="en-GB" sz="1600" baseline="30000" dirty="0">
                <a:latin typeface="Arial" charset="0"/>
              </a:rPr>
              <a:t>th</a:t>
            </a:r>
            <a:r>
              <a:rPr lang="en-GB" sz="1600" dirty="0">
                <a:latin typeface="Arial" charset="0"/>
              </a:rPr>
              <a:t>  September 1954: </a:t>
            </a:r>
          </a:p>
          <a:p>
            <a:pPr marL="0" indent="0">
              <a:buNone/>
            </a:pPr>
            <a:r>
              <a:rPr lang="en-GB" sz="1600" dirty="0">
                <a:latin typeface="Arial" charset="0"/>
              </a:rPr>
              <a:t>      Foundation as  </a:t>
            </a:r>
            <a:r>
              <a:rPr lang="fr-FR" sz="1600" dirty="0">
                <a:latin typeface="Arial" charset="0"/>
              </a:rPr>
              <a:t>"Organisation Européenne pour la Recherche Nucléaire“</a:t>
            </a:r>
          </a:p>
        </p:txBody>
      </p:sp>
      <p:sp>
        <p:nvSpPr>
          <p:cNvPr id="19459" name="Rectangle 2"/>
          <p:cNvSpPr>
            <a:spLocks noGrp="1" noChangeArrowheads="1"/>
          </p:cNvSpPr>
          <p:nvPr>
            <p:ph type="title"/>
          </p:nvPr>
        </p:nvSpPr>
        <p:spPr>
          <a:xfrm>
            <a:off x="468313" y="303312"/>
            <a:ext cx="7772400" cy="533400"/>
          </a:xfrm>
        </p:spPr>
        <p:txBody>
          <a:bodyPr/>
          <a:lstStyle/>
          <a:p>
            <a:r>
              <a:rPr lang="de-DE" sz="3600" dirty="0">
                <a:latin typeface="Arial" charset="0"/>
              </a:rPr>
              <a:t>CERN</a:t>
            </a:r>
            <a:endParaRPr lang="de-DE" sz="3600" b="0" u="none" dirty="0">
              <a:solidFill>
                <a:srgbClr val="000090"/>
              </a:solidFill>
              <a:latin typeface="Arial" charset="0"/>
            </a:endParaRPr>
          </a:p>
        </p:txBody>
      </p:sp>
      <p:pic>
        <p:nvPicPr>
          <p:cNvPr id="4" name="Picture 3">
            <a:extLst>
              <a:ext uri="{FF2B5EF4-FFF2-40B4-BE49-F238E27FC236}">
                <a16:creationId xmlns:a16="http://schemas.microsoft.com/office/drawing/2014/main" id="{34A40F0A-1CDD-46FA-B180-51B90EBC3163}"/>
              </a:ext>
            </a:extLst>
          </p:cNvPr>
          <p:cNvPicPr>
            <a:picLocks noChangeAspect="1"/>
          </p:cNvPicPr>
          <p:nvPr/>
        </p:nvPicPr>
        <p:blipFill rotWithShape="1">
          <a:blip r:embed="rId2"/>
          <a:srcRect r="287"/>
          <a:stretch/>
        </p:blipFill>
        <p:spPr>
          <a:xfrm>
            <a:off x="10029" y="4509120"/>
            <a:ext cx="9108000" cy="1752539"/>
          </a:xfrm>
          <a:prstGeom prst="rect">
            <a:avLst/>
          </a:prstGeom>
        </p:spPr>
      </p:pic>
      <p:sp>
        <p:nvSpPr>
          <p:cNvPr id="5" name="Rectangle 4">
            <a:extLst>
              <a:ext uri="{FF2B5EF4-FFF2-40B4-BE49-F238E27FC236}">
                <a16:creationId xmlns:a16="http://schemas.microsoft.com/office/drawing/2014/main" id="{9DCE902A-2196-4F99-A232-649A3429C376}"/>
              </a:ext>
            </a:extLst>
          </p:cNvPr>
          <p:cNvSpPr/>
          <p:nvPr/>
        </p:nvSpPr>
        <p:spPr>
          <a:xfrm>
            <a:off x="1430613" y="4720422"/>
            <a:ext cx="6840760" cy="954107"/>
          </a:xfrm>
          <a:prstGeom prst="rect">
            <a:avLst/>
          </a:prstGeom>
        </p:spPr>
        <p:txBody>
          <a:bodyPr wrap="square">
            <a:spAutoFit/>
          </a:bodyPr>
          <a:lstStyle/>
          <a:p>
            <a:r>
              <a:rPr lang="en-US" sz="1400" dirty="0"/>
              <a:t>“Panorama” photograph taken around 1954 of the site that would become the CERN laboratory. </a:t>
            </a:r>
            <a:r>
              <a:rPr lang="en-US" altLang="en-US" sz="1400" b="1" dirty="0">
                <a:latin typeface="Arial" panose="020B0604020202020204" pitchFamily="34" charset="0"/>
              </a:rPr>
              <a:t>© 1954-2019 CERN</a:t>
            </a:r>
            <a:r>
              <a:rPr lang="en-US" altLang="en-US" sz="1400" dirty="0">
                <a:latin typeface="Arial" panose="020B0604020202020204" pitchFamily="34" charset="0"/>
              </a:rPr>
              <a:t> </a:t>
            </a:r>
          </a:p>
          <a:p>
            <a:endParaRPr lang="en-US" sz="1400" dirty="0"/>
          </a:p>
          <a:p>
            <a:endParaRPr lang="en-CA" sz="1400" dirty="0"/>
          </a:p>
        </p:txBody>
      </p:sp>
    </p:spTree>
    <p:extLst>
      <p:ext uri="{BB962C8B-B14F-4D97-AF65-F5344CB8AC3E}">
        <p14:creationId xmlns:p14="http://schemas.microsoft.com/office/powerpoint/2010/main" val="12144960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6816" y="251936"/>
            <a:ext cx="4527261" cy="584776"/>
          </a:xfrm>
          <a:prstGeom prst="rect">
            <a:avLst/>
          </a:prstGeom>
          <a:noFill/>
        </p:spPr>
        <p:txBody>
          <a:bodyPr wrap="none" rtlCol="0">
            <a:spAutoFit/>
          </a:bodyPr>
          <a:lstStyle/>
          <a:p>
            <a:pPr algn="ctr"/>
            <a:r>
              <a:rPr lang="en-US" sz="3200" i="1" dirty="0">
                <a:solidFill>
                  <a:srgbClr val="000090"/>
                </a:solidFill>
              </a:rPr>
              <a:t>Activity areas in ATLAS</a:t>
            </a:r>
          </a:p>
        </p:txBody>
      </p:sp>
      <p:pic>
        <p:nvPicPr>
          <p:cNvPr id="5" name="Picture 4" descr="Bildschirmfoto 2017-09-24 um 10.59.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 y="980728"/>
            <a:ext cx="9144000" cy="892322"/>
          </a:xfrm>
          <a:prstGeom prst="rect">
            <a:avLst/>
          </a:prstGeom>
        </p:spPr>
      </p:pic>
      <p:sp>
        <p:nvSpPr>
          <p:cNvPr id="6" name="TextBox 5"/>
          <p:cNvSpPr txBox="1"/>
          <p:nvPr/>
        </p:nvSpPr>
        <p:spPr>
          <a:xfrm>
            <a:off x="0" y="2233895"/>
            <a:ext cx="9396536" cy="3970318"/>
          </a:xfrm>
          <a:prstGeom prst="rect">
            <a:avLst/>
          </a:prstGeom>
          <a:noFill/>
        </p:spPr>
        <p:txBody>
          <a:bodyPr wrap="square" rtlCol="0">
            <a:spAutoFit/>
          </a:bodyPr>
          <a:lstStyle/>
          <a:p>
            <a:pPr marL="285750" indent="-285750">
              <a:buFont typeface="Arial"/>
              <a:buChar char="•"/>
            </a:pPr>
            <a:r>
              <a:rPr lang="en-US" dirty="0"/>
              <a:t>As a Collaboration, we have to master many activities in parallel </a:t>
            </a:r>
          </a:p>
          <a:p>
            <a:pPr marL="285750" indent="-285750">
              <a:buFont typeface="Arial"/>
              <a:buChar char="•"/>
            </a:pPr>
            <a:endParaRPr lang="en-US" dirty="0"/>
          </a:p>
          <a:p>
            <a:pPr marL="285750" indent="-285750">
              <a:buFont typeface="Arial"/>
              <a:buChar char="•"/>
            </a:pPr>
            <a:r>
              <a:rPr lang="en-US" dirty="0"/>
              <a:t>In particular now, since in parallel to data taking/analysis, we are preparing  </a:t>
            </a:r>
          </a:p>
          <a:p>
            <a:r>
              <a:rPr lang="en-US" dirty="0"/>
              <a:t>     a massive detector upgrade programme for the future of the experiment at the </a:t>
            </a:r>
          </a:p>
          <a:p>
            <a:r>
              <a:rPr lang="en-US" dirty="0"/>
              <a:t>     High-Luminosity LHC (HL-LHC)</a:t>
            </a:r>
          </a:p>
          <a:p>
            <a:endParaRPr lang="en-US" dirty="0"/>
          </a:p>
          <a:p>
            <a:r>
              <a:rPr lang="en-US" dirty="0">
                <a:solidFill>
                  <a:srgbClr val="FF0000"/>
                </a:solidFill>
              </a:rPr>
              <a:t>An important message for your career: </a:t>
            </a:r>
          </a:p>
          <a:p>
            <a:endParaRPr lang="en-US" dirty="0">
              <a:solidFill>
                <a:srgbClr val="FF0000"/>
              </a:solidFill>
            </a:endParaRPr>
          </a:p>
          <a:p>
            <a:pPr marL="285750" indent="-285750">
              <a:buFont typeface="Arial"/>
              <a:buChar char="•"/>
            </a:pPr>
            <a:r>
              <a:rPr lang="en-US" dirty="0">
                <a:solidFill>
                  <a:srgbClr val="FF0000"/>
                </a:solidFill>
              </a:rPr>
              <a:t>Experimental Particle Physics is more than “just” doing physics analysis; </a:t>
            </a:r>
          </a:p>
          <a:p>
            <a:r>
              <a:rPr lang="en-US" dirty="0">
                <a:solidFill>
                  <a:srgbClr val="FF0000"/>
                </a:solidFill>
              </a:rPr>
              <a:t>     Get engaged in other areas, get a broad education, profit from the many opportunities</a:t>
            </a:r>
          </a:p>
          <a:p>
            <a:r>
              <a:rPr lang="en-US" dirty="0">
                <a:solidFill>
                  <a:srgbClr val="FF0000"/>
                </a:solidFill>
              </a:rPr>
              <a:t>     offered within the ATLAS Collaboration, in particular while staying at CERN</a:t>
            </a:r>
          </a:p>
          <a:p>
            <a:endParaRPr lang="en-US" dirty="0">
              <a:solidFill>
                <a:srgbClr val="008000"/>
              </a:solidFill>
            </a:endParaRPr>
          </a:p>
          <a:p>
            <a:r>
              <a:rPr lang="en-US" dirty="0">
                <a:solidFill>
                  <a:srgbClr val="008000"/>
                </a:solidFill>
              </a:rPr>
              <a:t>     Your are welcome to join these activities </a:t>
            </a:r>
          </a:p>
          <a:p>
            <a:r>
              <a:rPr lang="en-US" dirty="0">
                <a:solidFill>
                  <a:srgbClr val="008000"/>
                </a:solidFill>
              </a:rPr>
              <a:t>                              </a:t>
            </a:r>
            <a:r>
              <a:rPr lang="mr-IN" dirty="0">
                <a:solidFill>
                  <a:srgbClr val="008000"/>
                </a:solidFill>
              </a:rPr>
              <a:t>…</a:t>
            </a:r>
            <a:r>
              <a:rPr lang="de-DE" dirty="0">
                <a:solidFill>
                  <a:srgbClr val="008000"/>
                </a:solidFill>
              </a:rPr>
              <a:t>   </a:t>
            </a:r>
            <a:r>
              <a:rPr lang="en-US" dirty="0">
                <a:solidFill>
                  <a:srgbClr val="008000"/>
                </a:solidFill>
              </a:rPr>
              <a:t>and your contributions will be extremely valuable</a:t>
            </a:r>
          </a:p>
        </p:txBody>
      </p:sp>
    </p:spTree>
    <p:extLst>
      <p:ext uri="{BB962C8B-B14F-4D97-AF65-F5344CB8AC3E}">
        <p14:creationId xmlns:p14="http://schemas.microsoft.com/office/powerpoint/2010/main" val="181590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76D04F-51C6-4078-BD73-B84FC78CE21A}"/>
              </a:ext>
            </a:extLst>
          </p:cNvPr>
          <p:cNvSpPr>
            <a:spLocks noGrp="1"/>
          </p:cNvSpPr>
          <p:nvPr>
            <p:ph type="title"/>
          </p:nvPr>
        </p:nvSpPr>
        <p:spPr>
          <a:xfrm>
            <a:off x="467544" y="116632"/>
            <a:ext cx="7543800" cy="581744"/>
          </a:xfrm>
        </p:spPr>
        <p:txBody>
          <a:bodyPr/>
          <a:lstStyle/>
          <a:p>
            <a:r>
              <a:rPr lang="en-CA" sz="2400" dirty="0"/>
              <a:t>atlas-collaboration.web.cern.ch</a:t>
            </a:r>
          </a:p>
        </p:txBody>
      </p:sp>
      <p:sp>
        <p:nvSpPr>
          <p:cNvPr id="2" name="Slide Number Placeholder 1">
            <a:extLst>
              <a:ext uri="{FF2B5EF4-FFF2-40B4-BE49-F238E27FC236}">
                <a16:creationId xmlns:a16="http://schemas.microsoft.com/office/drawing/2014/main" id="{74D8A092-3B93-44B7-8D6E-37F0E099B8AC}"/>
              </a:ext>
            </a:extLst>
          </p:cNvPr>
          <p:cNvSpPr>
            <a:spLocks noGrp="1"/>
          </p:cNvSpPr>
          <p:nvPr>
            <p:ph type="sldNum" sz="quarter" idx="12"/>
          </p:nvPr>
        </p:nvSpPr>
        <p:spPr/>
        <p:txBody>
          <a:bodyPr/>
          <a:lstStyle/>
          <a:p>
            <a:pPr defTabSz="685800" eaLnBrk="1" hangingPunct="1">
              <a:defRPr/>
            </a:pPr>
            <a:fld id="{2DA0EE5C-B23B-465C-B297-546AD2F933A3}" type="slidenum">
              <a:rPr lang="en-US">
                <a:solidFill>
                  <a:srgbClr val="000000"/>
                </a:solidFill>
                <a:latin typeface="Tahoma" pitchFamily="34" charset="0"/>
                <a:ea typeface="+mn-ea"/>
                <a:cs typeface="+mn-cs"/>
              </a:rPr>
              <a:pPr defTabSz="685800" eaLnBrk="1" hangingPunct="1">
                <a:defRPr/>
              </a:pPr>
              <a:t>51</a:t>
            </a:fld>
            <a:endParaRPr lang="en-US">
              <a:solidFill>
                <a:srgbClr val="000000"/>
              </a:solidFill>
              <a:latin typeface="Tahoma" pitchFamily="34" charset="0"/>
              <a:ea typeface="+mn-ea"/>
              <a:cs typeface="+mn-cs"/>
            </a:endParaRPr>
          </a:p>
        </p:txBody>
      </p:sp>
      <p:pic>
        <p:nvPicPr>
          <p:cNvPr id="3" name="Picture 2">
            <a:extLst>
              <a:ext uri="{FF2B5EF4-FFF2-40B4-BE49-F238E27FC236}">
                <a16:creationId xmlns:a16="http://schemas.microsoft.com/office/drawing/2014/main" id="{B711A44A-EE62-42BC-A39F-4141EE9845F4}"/>
              </a:ext>
            </a:extLst>
          </p:cNvPr>
          <p:cNvPicPr>
            <a:picLocks noChangeAspect="1"/>
          </p:cNvPicPr>
          <p:nvPr/>
        </p:nvPicPr>
        <p:blipFill>
          <a:blip r:embed="rId2"/>
          <a:stretch>
            <a:fillRect/>
          </a:stretch>
        </p:blipFill>
        <p:spPr>
          <a:xfrm>
            <a:off x="4500664" y="938721"/>
            <a:ext cx="2271713" cy="3914775"/>
          </a:xfrm>
          <a:prstGeom prst="rect">
            <a:avLst/>
          </a:prstGeom>
        </p:spPr>
      </p:pic>
      <p:pic>
        <p:nvPicPr>
          <p:cNvPr id="4" name="Picture 3">
            <a:extLst>
              <a:ext uri="{FF2B5EF4-FFF2-40B4-BE49-F238E27FC236}">
                <a16:creationId xmlns:a16="http://schemas.microsoft.com/office/drawing/2014/main" id="{9A26420A-8A9B-4492-AEA6-B07513004C49}"/>
              </a:ext>
            </a:extLst>
          </p:cNvPr>
          <p:cNvPicPr>
            <a:picLocks noChangeAspect="1"/>
          </p:cNvPicPr>
          <p:nvPr/>
        </p:nvPicPr>
        <p:blipFill>
          <a:blip r:embed="rId3"/>
          <a:stretch>
            <a:fillRect/>
          </a:stretch>
        </p:blipFill>
        <p:spPr>
          <a:xfrm>
            <a:off x="6781800" y="764704"/>
            <a:ext cx="2235994" cy="4779169"/>
          </a:xfrm>
          <a:prstGeom prst="rect">
            <a:avLst/>
          </a:prstGeom>
        </p:spPr>
      </p:pic>
      <p:sp>
        <p:nvSpPr>
          <p:cNvPr id="6" name="TextBox 5">
            <a:extLst>
              <a:ext uri="{FF2B5EF4-FFF2-40B4-BE49-F238E27FC236}">
                <a16:creationId xmlns:a16="http://schemas.microsoft.com/office/drawing/2014/main" id="{805D8B0D-C2C7-4BD6-8BB8-3E906D7A0BFF}"/>
              </a:ext>
            </a:extLst>
          </p:cNvPr>
          <p:cNvSpPr txBox="1"/>
          <p:nvPr/>
        </p:nvSpPr>
        <p:spPr>
          <a:xfrm>
            <a:off x="189463" y="938721"/>
            <a:ext cx="4301778" cy="3293209"/>
          </a:xfrm>
          <a:prstGeom prst="rect">
            <a:avLst/>
          </a:prstGeom>
          <a:noFill/>
        </p:spPr>
        <p:txBody>
          <a:bodyPr wrap="square" rtlCol="0">
            <a:spAutoFit/>
          </a:bodyPr>
          <a:lstStyle/>
          <a:p>
            <a:pPr defTabSz="685800" eaLnBrk="1" hangingPunct="1"/>
            <a:r>
              <a:rPr lang="en-CA" sz="1600" dirty="0">
                <a:solidFill>
                  <a:srgbClr val="FF0000"/>
                </a:solidFill>
                <a:latin typeface="Tahoma" pitchFamily="34" charset="0"/>
                <a:ea typeface="+mn-ea"/>
                <a:cs typeface="+mn-cs"/>
              </a:rPr>
              <a:t>The ATLAS main webpage:</a:t>
            </a:r>
          </a:p>
          <a:p>
            <a:pPr defTabSz="685800" eaLnBrk="1" hangingPunct="1"/>
            <a:r>
              <a:rPr lang="en-CA" sz="1600" dirty="0">
                <a:solidFill>
                  <a:srgbClr val="000000"/>
                </a:solidFill>
                <a:latin typeface="Tahoma" pitchFamily="34" charset="0"/>
                <a:ea typeface="+mn-ea"/>
                <a:cs typeface="+mn-cs"/>
              </a:rPr>
              <a:t>Look at the right sidebar to learn all about: </a:t>
            </a:r>
          </a:p>
          <a:p>
            <a:pPr marL="257175" indent="-257175" defTabSz="685800" eaLnBrk="1" hangingPunct="1">
              <a:buFont typeface="Arial" panose="020B0604020202020204" pitchFamily="34" charset="0"/>
              <a:buChar char="•"/>
            </a:pPr>
            <a:r>
              <a:rPr lang="en-CA" sz="1600" dirty="0">
                <a:solidFill>
                  <a:srgbClr val="000000"/>
                </a:solidFill>
                <a:latin typeface="Tahoma" pitchFamily="34" charset="0"/>
                <a:ea typeface="+mn-ea"/>
                <a:cs typeface="+mn-cs"/>
              </a:rPr>
              <a:t>Recent calls for nominations</a:t>
            </a:r>
          </a:p>
          <a:p>
            <a:pPr marL="257175" indent="-257175" defTabSz="685800" eaLnBrk="1" hangingPunct="1">
              <a:buFont typeface="Arial" panose="020B0604020202020204" pitchFamily="34" charset="0"/>
              <a:buChar char="•"/>
            </a:pPr>
            <a:r>
              <a:rPr lang="en-CA" sz="1600" dirty="0">
                <a:solidFill>
                  <a:srgbClr val="000000"/>
                </a:solidFill>
                <a:latin typeface="Tahoma" pitchFamily="34" charset="0"/>
                <a:ea typeface="+mn-ea"/>
                <a:cs typeface="+mn-cs"/>
              </a:rPr>
              <a:t>Documents in circulation</a:t>
            </a:r>
          </a:p>
          <a:p>
            <a:pPr marL="257175" indent="-257175" defTabSz="685800" eaLnBrk="1" hangingPunct="1">
              <a:buFont typeface="Arial" panose="020B0604020202020204" pitchFamily="34" charset="0"/>
              <a:buChar char="•"/>
            </a:pPr>
            <a:r>
              <a:rPr lang="en-CA" sz="1600" dirty="0">
                <a:solidFill>
                  <a:srgbClr val="000000"/>
                </a:solidFill>
                <a:latin typeface="Tahoma" pitchFamily="34" charset="0"/>
                <a:ea typeface="+mn-ea"/>
                <a:cs typeface="+mn-cs"/>
              </a:rPr>
              <a:t>Recent public results</a:t>
            </a:r>
          </a:p>
          <a:p>
            <a:pPr marL="257175" indent="-257175" defTabSz="685800" eaLnBrk="1" hangingPunct="1">
              <a:buFont typeface="Arial" panose="020B0604020202020204" pitchFamily="34" charset="0"/>
              <a:buChar char="•"/>
            </a:pPr>
            <a:endParaRPr lang="en-CA" sz="1600" dirty="0">
              <a:solidFill>
                <a:srgbClr val="000000"/>
              </a:solidFill>
              <a:latin typeface="Tahoma" pitchFamily="34" charset="0"/>
              <a:ea typeface="+mn-ea"/>
              <a:cs typeface="+mn-cs"/>
            </a:endParaRPr>
          </a:p>
          <a:p>
            <a:pPr defTabSz="685800" eaLnBrk="1" hangingPunct="1"/>
            <a:r>
              <a:rPr lang="en-CA" sz="1600" dirty="0">
                <a:solidFill>
                  <a:srgbClr val="000000"/>
                </a:solidFill>
                <a:latin typeface="Tahoma" pitchFamily="34" charset="0"/>
                <a:ea typeface="+mn-ea"/>
                <a:cs typeface="+mn-cs"/>
              </a:rPr>
              <a:t>Look at the top left to get the Weekly Digest (also sent by email). </a:t>
            </a:r>
          </a:p>
          <a:p>
            <a:pPr marL="285750" indent="-285750" defTabSz="685800" eaLnBrk="1" hangingPunct="1">
              <a:buFont typeface="Arial" panose="020B0604020202020204" pitchFamily="34" charset="0"/>
              <a:buChar char="•"/>
            </a:pPr>
            <a:r>
              <a:rPr lang="en-CA" sz="1600" dirty="0">
                <a:solidFill>
                  <a:srgbClr val="000000"/>
                </a:solidFill>
                <a:latin typeface="Tahoma" pitchFamily="34" charset="0"/>
                <a:ea typeface="+mn-ea"/>
                <a:cs typeface="+mn-cs"/>
              </a:rPr>
              <a:t>The Digest is one of our main communications channels. Please read it every week!</a:t>
            </a:r>
          </a:p>
          <a:p>
            <a:pPr marL="257175" indent="-257175" defTabSz="685800" eaLnBrk="1" hangingPunct="1">
              <a:buFont typeface="Arial" panose="020B0604020202020204" pitchFamily="34" charset="0"/>
              <a:buChar char="•"/>
            </a:pPr>
            <a:endParaRPr lang="en-CA" sz="1600" dirty="0">
              <a:solidFill>
                <a:srgbClr val="000000"/>
              </a:solidFill>
              <a:latin typeface="Tahoma" pitchFamily="34" charset="0"/>
              <a:ea typeface="+mn-ea"/>
              <a:cs typeface="+mn-cs"/>
            </a:endParaRPr>
          </a:p>
          <a:p>
            <a:pPr marL="257175" indent="-257175" defTabSz="685800" eaLnBrk="1" hangingPunct="1">
              <a:buFont typeface="Arial" panose="020B0604020202020204" pitchFamily="34" charset="0"/>
              <a:buChar char="•"/>
            </a:pPr>
            <a:endParaRPr lang="en-CA" sz="1600" dirty="0">
              <a:solidFill>
                <a:srgbClr val="000000"/>
              </a:solidFill>
              <a:latin typeface="Tahoma" pitchFamily="34" charset="0"/>
              <a:ea typeface="+mn-ea"/>
              <a:cs typeface="+mn-cs"/>
            </a:endParaRPr>
          </a:p>
        </p:txBody>
      </p:sp>
      <p:pic>
        <p:nvPicPr>
          <p:cNvPr id="7" name="Picture 6">
            <a:extLst>
              <a:ext uri="{FF2B5EF4-FFF2-40B4-BE49-F238E27FC236}">
                <a16:creationId xmlns:a16="http://schemas.microsoft.com/office/drawing/2014/main" id="{F4CB2741-55AE-49AC-A9DE-31988E947C30}"/>
              </a:ext>
            </a:extLst>
          </p:cNvPr>
          <p:cNvPicPr>
            <a:picLocks noChangeAspect="1"/>
          </p:cNvPicPr>
          <p:nvPr/>
        </p:nvPicPr>
        <p:blipFill>
          <a:blip r:embed="rId4"/>
          <a:stretch>
            <a:fillRect/>
          </a:stretch>
        </p:blipFill>
        <p:spPr>
          <a:xfrm>
            <a:off x="261565" y="3721827"/>
            <a:ext cx="3950395" cy="2907573"/>
          </a:xfrm>
          <a:prstGeom prst="rect">
            <a:avLst/>
          </a:prstGeom>
        </p:spPr>
      </p:pic>
    </p:spTree>
    <p:extLst>
      <p:ext uri="{BB962C8B-B14F-4D97-AF65-F5344CB8AC3E}">
        <p14:creationId xmlns:p14="http://schemas.microsoft.com/office/powerpoint/2010/main" val="1297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1F7E-BA16-4912-8D4E-3338367AFC2D}"/>
              </a:ext>
            </a:extLst>
          </p:cNvPr>
          <p:cNvSpPr>
            <a:spLocks noGrp="1"/>
          </p:cNvSpPr>
          <p:nvPr>
            <p:ph type="title"/>
          </p:nvPr>
        </p:nvSpPr>
        <p:spPr>
          <a:xfrm>
            <a:off x="323528" y="228600"/>
            <a:ext cx="7543800" cy="685800"/>
          </a:xfrm>
        </p:spPr>
        <p:txBody>
          <a:bodyPr/>
          <a:lstStyle/>
          <a:p>
            <a:r>
              <a:rPr lang="en-CA" sz="2400" dirty="0"/>
              <a:t>Your information in the Membership Database</a:t>
            </a:r>
          </a:p>
        </p:txBody>
      </p:sp>
      <p:sp>
        <p:nvSpPr>
          <p:cNvPr id="3" name="Slide Number Placeholder 2">
            <a:extLst>
              <a:ext uri="{FF2B5EF4-FFF2-40B4-BE49-F238E27FC236}">
                <a16:creationId xmlns:a16="http://schemas.microsoft.com/office/drawing/2014/main" id="{CEF49A2E-F7F6-4B71-A7EE-B5AD729085BA}"/>
              </a:ext>
            </a:extLst>
          </p:cNvPr>
          <p:cNvSpPr>
            <a:spLocks noGrp="1"/>
          </p:cNvSpPr>
          <p:nvPr>
            <p:ph type="sldNum" sz="quarter" idx="12"/>
          </p:nvPr>
        </p:nvSpPr>
        <p:spPr/>
        <p:txBody>
          <a:bodyPr/>
          <a:lstStyle/>
          <a:p>
            <a:pPr defTabSz="685800" eaLnBrk="1" hangingPunct="1">
              <a:defRPr/>
            </a:pPr>
            <a:fld id="{90482D5E-455F-4239-85D4-BD8C48AC3E0D}" type="slidenum">
              <a:rPr lang="en-US">
                <a:solidFill>
                  <a:srgbClr val="000000"/>
                </a:solidFill>
                <a:latin typeface="Tahoma" pitchFamily="34" charset="0"/>
                <a:ea typeface="+mn-ea"/>
                <a:cs typeface="+mn-cs"/>
              </a:rPr>
              <a:pPr defTabSz="685800" eaLnBrk="1" hangingPunct="1">
                <a:defRPr/>
              </a:pPr>
              <a:t>52</a:t>
            </a:fld>
            <a:endParaRPr lang="en-US">
              <a:solidFill>
                <a:srgbClr val="000000"/>
              </a:solidFill>
              <a:latin typeface="Tahoma" pitchFamily="34" charset="0"/>
              <a:ea typeface="+mn-ea"/>
              <a:cs typeface="+mn-cs"/>
            </a:endParaRPr>
          </a:p>
        </p:txBody>
      </p:sp>
      <p:pic>
        <p:nvPicPr>
          <p:cNvPr id="4" name="Picture 3">
            <a:extLst>
              <a:ext uri="{FF2B5EF4-FFF2-40B4-BE49-F238E27FC236}">
                <a16:creationId xmlns:a16="http://schemas.microsoft.com/office/drawing/2014/main" id="{8CFC2C45-4CB2-4038-8E33-51B2BE4862E9}"/>
              </a:ext>
            </a:extLst>
          </p:cNvPr>
          <p:cNvPicPr>
            <a:picLocks noChangeAspect="1"/>
          </p:cNvPicPr>
          <p:nvPr/>
        </p:nvPicPr>
        <p:blipFill>
          <a:blip r:embed="rId2"/>
          <a:stretch>
            <a:fillRect/>
          </a:stretch>
        </p:blipFill>
        <p:spPr>
          <a:xfrm>
            <a:off x="1793966" y="1776633"/>
            <a:ext cx="6639965" cy="4197500"/>
          </a:xfrm>
          <a:prstGeom prst="rect">
            <a:avLst/>
          </a:prstGeom>
        </p:spPr>
      </p:pic>
      <p:sp>
        <p:nvSpPr>
          <p:cNvPr id="5" name="Rectangle 4">
            <a:extLst>
              <a:ext uri="{FF2B5EF4-FFF2-40B4-BE49-F238E27FC236}">
                <a16:creationId xmlns:a16="http://schemas.microsoft.com/office/drawing/2014/main" id="{02F9D06F-15A0-45F2-8452-17CCEED12F5F}"/>
              </a:ext>
            </a:extLst>
          </p:cNvPr>
          <p:cNvSpPr/>
          <p:nvPr/>
        </p:nvSpPr>
        <p:spPr bwMode="auto">
          <a:xfrm>
            <a:off x="3829050" y="2571750"/>
            <a:ext cx="1314450" cy="18288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1" hangingPunct="1"/>
            <a:endParaRPr lang="en-CA">
              <a:solidFill>
                <a:srgbClr val="000000"/>
              </a:solidFill>
              <a:latin typeface="Tahoma" pitchFamily="34" charset="0"/>
              <a:ea typeface="+mn-ea"/>
              <a:cs typeface="+mn-cs"/>
            </a:endParaRPr>
          </a:p>
        </p:txBody>
      </p:sp>
      <p:sp>
        <p:nvSpPr>
          <p:cNvPr id="6" name="Rectangle 5">
            <a:extLst>
              <a:ext uri="{FF2B5EF4-FFF2-40B4-BE49-F238E27FC236}">
                <a16:creationId xmlns:a16="http://schemas.microsoft.com/office/drawing/2014/main" id="{4EFAE369-BCD5-4CFD-8961-BF553CECD92B}"/>
              </a:ext>
            </a:extLst>
          </p:cNvPr>
          <p:cNvSpPr/>
          <p:nvPr/>
        </p:nvSpPr>
        <p:spPr bwMode="auto">
          <a:xfrm>
            <a:off x="1880536" y="3200400"/>
            <a:ext cx="963330" cy="2743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1" hangingPunct="1"/>
            <a:endParaRPr lang="en-CA" dirty="0">
              <a:solidFill>
                <a:srgbClr val="000000"/>
              </a:solidFill>
              <a:latin typeface="Tahoma" pitchFamily="34" charset="0"/>
              <a:ea typeface="+mn-ea"/>
              <a:cs typeface="+mn-cs"/>
            </a:endParaRPr>
          </a:p>
        </p:txBody>
      </p:sp>
      <p:pic>
        <p:nvPicPr>
          <p:cNvPr id="8" name="Picture 7">
            <a:extLst>
              <a:ext uri="{FF2B5EF4-FFF2-40B4-BE49-F238E27FC236}">
                <a16:creationId xmlns:a16="http://schemas.microsoft.com/office/drawing/2014/main" id="{2EDABC94-304C-4664-8DEF-86D6E312D1E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37148" y="3227018"/>
            <a:ext cx="850106" cy="857250"/>
          </a:xfrm>
          <a:prstGeom prst="rect">
            <a:avLst/>
          </a:prstGeom>
          <a:ln>
            <a:solidFill>
              <a:schemeClr val="tx1"/>
            </a:solidFill>
          </a:ln>
        </p:spPr>
      </p:pic>
      <p:sp>
        <p:nvSpPr>
          <p:cNvPr id="10" name="TextBox 9">
            <a:extLst>
              <a:ext uri="{FF2B5EF4-FFF2-40B4-BE49-F238E27FC236}">
                <a16:creationId xmlns:a16="http://schemas.microsoft.com/office/drawing/2014/main" id="{835EE13E-82DE-489B-A02F-B8B0EB3D2560}"/>
              </a:ext>
            </a:extLst>
          </p:cNvPr>
          <p:cNvSpPr txBox="1"/>
          <p:nvPr/>
        </p:nvSpPr>
        <p:spPr>
          <a:xfrm>
            <a:off x="1919182" y="4129711"/>
            <a:ext cx="952505" cy="1038746"/>
          </a:xfrm>
          <a:prstGeom prst="rect">
            <a:avLst/>
          </a:prstGeom>
          <a:noFill/>
        </p:spPr>
        <p:txBody>
          <a:bodyPr wrap="none" rtlCol="0">
            <a:spAutoFit/>
          </a:bodyPr>
          <a:lstStyle/>
          <a:p>
            <a:pPr defTabSz="685800" eaLnBrk="1" hangingPunct="1"/>
            <a:r>
              <a:rPr lang="en-CA" sz="900" dirty="0">
                <a:solidFill>
                  <a:srgbClr val="000000"/>
                </a:solidFill>
                <a:latin typeface="Tahoma" pitchFamily="34" charset="0"/>
                <a:ea typeface="+mn-ea"/>
                <a:cs typeface="+mn-cs"/>
              </a:rPr>
              <a:t>   Anne Elk</a:t>
            </a:r>
          </a:p>
          <a:p>
            <a:pPr defTabSz="685800" eaLnBrk="1" hangingPunct="1"/>
            <a:endParaRPr lang="en-CA" sz="900" dirty="0">
              <a:solidFill>
                <a:srgbClr val="000000"/>
              </a:solidFill>
              <a:latin typeface="Tahoma" pitchFamily="34" charset="0"/>
              <a:ea typeface="+mn-ea"/>
              <a:cs typeface="+mn-cs"/>
            </a:endParaRPr>
          </a:p>
          <a:p>
            <a:pPr defTabSz="685800" eaLnBrk="1" hangingPunct="1"/>
            <a:r>
              <a:rPr lang="en-CA" sz="750" dirty="0">
                <a:solidFill>
                  <a:srgbClr val="33CC33"/>
                </a:solidFill>
                <a:latin typeface="Tahoma" pitchFamily="34" charset="0"/>
                <a:ea typeface="+mn-ea"/>
                <a:cs typeface="+mn-cs"/>
                <a:hlinkClick r:id="rId5">
                  <a:extLst>
                    <a:ext uri="{A12FA001-AC4F-418D-AE19-62706E023703}">
                      <ahyp:hlinkClr xmlns:ahyp="http://schemas.microsoft.com/office/drawing/2018/hyperlinkcolor" val="tx"/>
                    </a:ext>
                  </a:extLst>
                </a:hlinkClick>
              </a:rPr>
              <a:t>Anne.Elk@cern.ch</a:t>
            </a:r>
            <a:endParaRPr lang="en-CA" sz="750" dirty="0">
              <a:solidFill>
                <a:srgbClr val="33CC33"/>
              </a:solidFill>
              <a:latin typeface="Tahoma" pitchFamily="34" charset="0"/>
              <a:ea typeface="+mn-ea"/>
              <a:cs typeface="+mn-cs"/>
            </a:endParaRPr>
          </a:p>
          <a:p>
            <a:pPr defTabSz="685800" eaLnBrk="1" hangingPunct="1"/>
            <a:endParaRPr lang="en-CA" sz="900" dirty="0">
              <a:solidFill>
                <a:srgbClr val="000000"/>
              </a:solidFill>
              <a:latin typeface="Tahoma" pitchFamily="34" charset="0"/>
              <a:ea typeface="+mn-ea"/>
              <a:cs typeface="+mn-cs"/>
            </a:endParaRPr>
          </a:p>
          <a:p>
            <a:pPr defTabSz="685800" eaLnBrk="1" hangingPunct="1"/>
            <a:r>
              <a:rPr lang="en-CA" sz="900" dirty="0">
                <a:solidFill>
                  <a:srgbClr val="000000"/>
                </a:solidFill>
                <a:latin typeface="Tahoma" pitchFamily="34" charset="0"/>
                <a:ea typeface="+mn-ea"/>
                <a:cs typeface="+mn-cs"/>
              </a:rPr>
              <a:t>   Physicist</a:t>
            </a:r>
          </a:p>
          <a:p>
            <a:pPr defTabSz="685800" eaLnBrk="1" hangingPunct="1"/>
            <a:r>
              <a:rPr lang="en-CA" sz="900" dirty="0">
                <a:solidFill>
                  <a:srgbClr val="000000"/>
                </a:solidFill>
                <a:latin typeface="Tahoma" pitchFamily="34" charset="0"/>
                <a:ea typeface="+mn-ea"/>
                <a:cs typeface="+mn-cs"/>
              </a:rPr>
              <a:t>   Paleo U.</a:t>
            </a:r>
          </a:p>
          <a:p>
            <a:pPr defTabSz="685800" eaLnBrk="1" hangingPunct="1"/>
            <a:endParaRPr lang="en-CA" sz="900" dirty="0">
              <a:solidFill>
                <a:srgbClr val="000000"/>
              </a:solidFill>
              <a:latin typeface="Tahoma" pitchFamily="34" charset="0"/>
              <a:ea typeface="+mn-ea"/>
              <a:cs typeface="+mn-cs"/>
            </a:endParaRPr>
          </a:p>
        </p:txBody>
      </p:sp>
      <p:pic>
        <p:nvPicPr>
          <p:cNvPr id="11" name="Picture 10">
            <a:extLst>
              <a:ext uri="{FF2B5EF4-FFF2-40B4-BE49-F238E27FC236}">
                <a16:creationId xmlns:a16="http://schemas.microsoft.com/office/drawing/2014/main" id="{2B816CB4-302C-4AD8-9303-6F106FB1D9AB}"/>
              </a:ext>
            </a:extLst>
          </p:cNvPr>
          <p:cNvPicPr>
            <a:picLocks noChangeAspect="1"/>
          </p:cNvPicPr>
          <p:nvPr/>
        </p:nvPicPr>
        <p:blipFill>
          <a:blip r:embed="rId6"/>
          <a:stretch>
            <a:fillRect/>
          </a:stretch>
        </p:blipFill>
        <p:spPr>
          <a:xfrm>
            <a:off x="1895696" y="4668433"/>
            <a:ext cx="203548" cy="345146"/>
          </a:xfrm>
          <a:prstGeom prst="rect">
            <a:avLst/>
          </a:prstGeom>
        </p:spPr>
      </p:pic>
      <p:pic>
        <p:nvPicPr>
          <p:cNvPr id="12" name="Picture 11">
            <a:extLst>
              <a:ext uri="{FF2B5EF4-FFF2-40B4-BE49-F238E27FC236}">
                <a16:creationId xmlns:a16="http://schemas.microsoft.com/office/drawing/2014/main" id="{054FCCB8-8A32-4CE7-A9D6-674917E8AF62}"/>
              </a:ext>
            </a:extLst>
          </p:cNvPr>
          <p:cNvPicPr>
            <a:picLocks noChangeAspect="1"/>
          </p:cNvPicPr>
          <p:nvPr/>
        </p:nvPicPr>
        <p:blipFill>
          <a:blip r:embed="rId7"/>
          <a:stretch>
            <a:fillRect/>
          </a:stretch>
        </p:blipFill>
        <p:spPr>
          <a:xfrm>
            <a:off x="1890713" y="5044113"/>
            <a:ext cx="942975" cy="492919"/>
          </a:xfrm>
          <a:prstGeom prst="rect">
            <a:avLst/>
          </a:prstGeom>
        </p:spPr>
      </p:pic>
      <p:sp>
        <p:nvSpPr>
          <p:cNvPr id="13" name="Oval 12">
            <a:extLst>
              <a:ext uri="{FF2B5EF4-FFF2-40B4-BE49-F238E27FC236}">
                <a16:creationId xmlns:a16="http://schemas.microsoft.com/office/drawing/2014/main" id="{C78C4D27-DBD0-4F11-8B0C-76BDB602BC85}"/>
              </a:ext>
            </a:extLst>
          </p:cNvPr>
          <p:cNvSpPr/>
          <p:nvPr/>
        </p:nvSpPr>
        <p:spPr bwMode="auto">
          <a:xfrm>
            <a:off x="2800914" y="2188603"/>
            <a:ext cx="741682" cy="567518"/>
          </a:xfrm>
          <a:prstGeom prst="ellipse">
            <a:avLst/>
          </a:prstGeom>
          <a:noFill/>
          <a:ln w="28575" cap="flat" cmpd="sng" algn="ctr">
            <a:solidFill>
              <a:srgbClr val="FF000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1" hangingPunct="1"/>
            <a:endParaRPr lang="en-CA">
              <a:solidFill>
                <a:srgbClr val="000000"/>
              </a:solidFill>
              <a:latin typeface="Tahoma" pitchFamily="34" charset="0"/>
              <a:ea typeface="+mn-ea"/>
              <a:cs typeface="+mn-cs"/>
            </a:endParaRPr>
          </a:p>
        </p:txBody>
      </p:sp>
      <p:sp>
        <p:nvSpPr>
          <p:cNvPr id="15" name="Content Placeholder 5">
            <a:extLst>
              <a:ext uri="{FF2B5EF4-FFF2-40B4-BE49-F238E27FC236}">
                <a16:creationId xmlns:a16="http://schemas.microsoft.com/office/drawing/2014/main" id="{81FE4AFF-3A08-41CD-A527-5655604B056E}"/>
              </a:ext>
            </a:extLst>
          </p:cNvPr>
          <p:cNvSpPr txBox="1">
            <a:spLocks/>
          </p:cNvSpPr>
          <p:nvPr/>
        </p:nvSpPr>
        <p:spPr bwMode="auto">
          <a:xfrm>
            <a:off x="4503424" y="2997841"/>
            <a:ext cx="3851990" cy="702675"/>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1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1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lvl="1" indent="0" defTabSz="685800">
              <a:buClr>
                <a:srgbClr val="FF0000"/>
              </a:buClr>
              <a:buNone/>
            </a:pPr>
            <a:endParaRPr lang="en-CA" sz="1350" kern="0" dirty="0">
              <a:solidFill>
                <a:srgbClr val="FF0000"/>
              </a:solidFill>
              <a:latin typeface="Tahoma"/>
              <a:ea typeface="+mn-ea"/>
              <a:cs typeface="+mn-cs"/>
            </a:endParaRPr>
          </a:p>
          <a:p>
            <a:pPr marL="257175" indent="-257175" defTabSz="685800">
              <a:buClr>
                <a:srgbClr val="3333CC"/>
              </a:buClr>
            </a:pPr>
            <a:r>
              <a:rPr lang="en-CA" sz="1350" kern="0" dirty="0">
                <a:solidFill>
                  <a:srgbClr val="000000"/>
                </a:solidFill>
                <a:latin typeface="Tahoma"/>
              </a:rPr>
              <a:t>Don’t forget to </a:t>
            </a:r>
            <a:r>
              <a:rPr lang="en-CA" sz="1350" kern="0" dirty="0">
                <a:solidFill>
                  <a:srgbClr val="FF0000"/>
                </a:solidFill>
                <a:latin typeface="Tahoma"/>
              </a:rPr>
              <a:t>give your photo permission!</a:t>
            </a:r>
          </a:p>
          <a:p>
            <a:pPr marL="557213" lvl="1" indent="-214313" defTabSz="685800">
              <a:buClr>
                <a:srgbClr val="FF0000"/>
              </a:buClr>
            </a:pPr>
            <a:r>
              <a:rPr lang="en-US" sz="1350" dirty="0">
                <a:solidFill>
                  <a:srgbClr val="000000"/>
                </a:solidFill>
                <a:latin typeface="Tahoma"/>
                <a:ea typeface="+mn-ea"/>
                <a:cs typeface="+mn-cs"/>
              </a:rPr>
              <a:t>In a large collaboration such as ATLAS, photos serve as important visual identifiers. </a:t>
            </a:r>
            <a:endParaRPr lang="en-CA" sz="1350" kern="0" dirty="0">
              <a:solidFill>
                <a:srgbClr val="000000"/>
              </a:solidFill>
              <a:latin typeface="Tahoma"/>
              <a:ea typeface="+mn-ea"/>
              <a:cs typeface="+mn-cs"/>
            </a:endParaRPr>
          </a:p>
        </p:txBody>
      </p:sp>
      <p:sp>
        <p:nvSpPr>
          <p:cNvPr id="17" name="Oval 16">
            <a:extLst>
              <a:ext uri="{FF2B5EF4-FFF2-40B4-BE49-F238E27FC236}">
                <a16:creationId xmlns:a16="http://schemas.microsoft.com/office/drawing/2014/main" id="{539C24F5-9709-4D0D-B5B0-73D74F066D15}"/>
              </a:ext>
            </a:extLst>
          </p:cNvPr>
          <p:cNvSpPr/>
          <p:nvPr/>
        </p:nvSpPr>
        <p:spPr bwMode="auto">
          <a:xfrm>
            <a:off x="3144518" y="4575982"/>
            <a:ext cx="963330" cy="567518"/>
          </a:xfrm>
          <a:prstGeom prst="ellipse">
            <a:avLst/>
          </a:prstGeom>
          <a:noFill/>
          <a:ln w="28575" cap="flat" cmpd="sng" algn="ctr">
            <a:solidFill>
              <a:srgbClr val="FF000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1" hangingPunct="1"/>
            <a:endParaRPr lang="en-CA">
              <a:solidFill>
                <a:srgbClr val="000000"/>
              </a:solidFill>
              <a:latin typeface="Tahoma" pitchFamily="34" charset="0"/>
              <a:ea typeface="+mn-ea"/>
              <a:cs typeface="+mn-cs"/>
            </a:endParaRPr>
          </a:p>
        </p:txBody>
      </p:sp>
      <p:sp>
        <p:nvSpPr>
          <p:cNvPr id="18" name="Arrow: Right 17">
            <a:extLst>
              <a:ext uri="{FF2B5EF4-FFF2-40B4-BE49-F238E27FC236}">
                <a16:creationId xmlns:a16="http://schemas.microsoft.com/office/drawing/2014/main" id="{11A090A8-49F4-4B76-94D4-E9BAE644AEE9}"/>
              </a:ext>
            </a:extLst>
          </p:cNvPr>
          <p:cNvSpPr/>
          <p:nvPr/>
        </p:nvSpPr>
        <p:spPr bwMode="auto">
          <a:xfrm rot="12419663">
            <a:off x="3481430" y="2886906"/>
            <a:ext cx="1139882" cy="147118"/>
          </a:xfrm>
          <a:prstGeom prst="right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1" hangingPunct="1"/>
            <a:endParaRPr lang="en-CA">
              <a:solidFill>
                <a:srgbClr val="000000"/>
              </a:solidFill>
              <a:latin typeface="Tahoma" pitchFamily="34" charset="0"/>
              <a:ea typeface="+mn-ea"/>
              <a:cs typeface="+mn-cs"/>
            </a:endParaRPr>
          </a:p>
        </p:txBody>
      </p:sp>
      <p:sp>
        <p:nvSpPr>
          <p:cNvPr id="19" name="Arrow: Right 18">
            <a:extLst>
              <a:ext uri="{FF2B5EF4-FFF2-40B4-BE49-F238E27FC236}">
                <a16:creationId xmlns:a16="http://schemas.microsoft.com/office/drawing/2014/main" id="{DC6E69C1-12E3-4B84-8AD8-5547D6CDEEFC}"/>
              </a:ext>
            </a:extLst>
          </p:cNvPr>
          <p:cNvSpPr/>
          <p:nvPr/>
        </p:nvSpPr>
        <p:spPr bwMode="auto">
          <a:xfrm rot="8713133">
            <a:off x="3926890" y="4175039"/>
            <a:ext cx="1139882" cy="147118"/>
          </a:xfrm>
          <a:prstGeom prst="right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68580" tIns="34290" rIns="68580" bIns="34290" numCol="1" rtlCol="0" anchor="t" anchorCtr="0" compatLnSpc="1">
            <a:prstTxWarp prst="textNoShape">
              <a:avLst/>
            </a:prstTxWarp>
          </a:bodyPr>
          <a:lstStyle/>
          <a:p>
            <a:pPr defTabSz="685800" eaLnBrk="1" hangingPunct="1"/>
            <a:endParaRPr lang="en-CA">
              <a:solidFill>
                <a:srgbClr val="000000"/>
              </a:solidFill>
              <a:latin typeface="Tahoma" pitchFamily="34" charset="0"/>
              <a:ea typeface="+mn-ea"/>
              <a:cs typeface="+mn-cs"/>
            </a:endParaRPr>
          </a:p>
        </p:txBody>
      </p:sp>
      <p:pic>
        <p:nvPicPr>
          <p:cNvPr id="21" name="Picture 20">
            <a:extLst>
              <a:ext uri="{FF2B5EF4-FFF2-40B4-BE49-F238E27FC236}">
                <a16:creationId xmlns:a16="http://schemas.microsoft.com/office/drawing/2014/main" id="{FE6B7625-9B38-4DAF-B74E-912D2282CCFB}"/>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48518" y="2783833"/>
            <a:ext cx="1347866" cy="1248987"/>
          </a:xfrm>
          <a:prstGeom prst="rect">
            <a:avLst/>
          </a:prstGeom>
        </p:spPr>
      </p:pic>
    </p:spTree>
    <p:extLst>
      <p:ext uri="{BB962C8B-B14F-4D97-AF65-F5344CB8AC3E}">
        <p14:creationId xmlns:p14="http://schemas.microsoft.com/office/powerpoint/2010/main" val="944873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E4E6-88D9-4857-B554-8C17A7C72995}"/>
              </a:ext>
            </a:extLst>
          </p:cNvPr>
          <p:cNvSpPr>
            <a:spLocks noGrp="1"/>
          </p:cNvSpPr>
          <p:nvPr>
            <p:ph type="title"/>
          </p:nvPr>
        </p:nvSpPr>
        <p:spPr>
          <a:xfrm>
            <a:off x="181142" y="221272"/>
            <a:ext cx="7543800" cy="507206"/>
          </a:xfrm>
        </p:spPr>
        <p:txBody>
          <a:bodyPr/>
          <a:lstStyle/>
          <a:p>
            <a:r>
              <a:rPr lang="en-CA" sz="2800" dirty="0"/>
              <a:t>Welcome to the Collaboration! </a:t>
            </a:r>
          </a:p>
        </p:txBody>
      </p:sp>
      <p:sp>
        <p:nvSpPr>
          <p:cNvPr id="3" name="Slide Number Placeholder 2">
            <a:extLst>
              <a:ext uri="{FF2B5EF4-FFF2-40B4-BE49-F238E27FC236}">
                <a16:creationId xmlns:a16="http://schemas.microsoft.com/office/drawing/2014/main" id="{11DF2A31-07C3-4480-A1AC-65FE187C6253}"/>
              </a:ext>
            </a:extLst>
          </p:cNvPr>
          <p:cNvSpPr>
            <a:spLocks noGrp="1"/>
          </p:cNvSpPr>
          <p:nvPr>
            <p:ph type="sldNum" sz="quarter" idx="12"/>
          </p:nvPr>
        </p:nvSpPr>
        <p:spPr/>
        <p:txBody>
          <a:bodyPr/>
          <a:lstStyle/>
          <a:p>
            <a:pPr defTabSz="685800" eaLnBrk="1" hangingPunct="1">
              <a:defRPr/>
            </a:pPr>
            <a:fld id="{90482D5E-455F-4239-85D4-BD8C48AC3E0D}" type="slidenum">
              <a:rPr lang="en-US">
                <a:solidFill>
                  <a:srgbClr val="000000"/>
                </a:solidFill>
                <a:latin typeface="Tahoma" pitchFamily="34" charset="0"/>
                <a:ea typeface="+mn-ea"/>
                <a:cs typeface="+mn-cs"/>
              </a:rPr>
              <a:pPr defTabSz="685800" eaLnBrk="1" hangingPunct="1">
                <a:defRPr/>
              </a:pPr>
              <a:t>53</a:t>
            </a:fld>
            <a:endParaRPr lang="en-US">
              <a:solidFill>
                <a:srgbClr val="000000"/>
              </a:solidFill>
              <a:latin typeface="Tahoma" pitchFamily="34" charset="0"/>
              <a:ea typeface="+mn-ea"/>
              <a:cs typeface="+mn-cs"/>
            </a:endParaRPr>
          </a:p>
        </p:txBody>
      </p:sp>
      <p:sp>
        <p:nvSpPr>
          <p:cNvPr id="6" name="Content Placeholder 4">
            <a:extLst>
              <a:ext uri="{FF2B5EF4-FFF2-40B4-BE49-F238E27FC236}">
                <a16:creationId xmlns:a16="http://schemas.microsoft.com/office/drawing/2014/main" id="{39F841A4-EA5D-43B3-BFB7-6D414BBD5F95}"/>
              </a:ext>
            </a:extLst>
          </p:cNvPr>
          <p:cNvSpPr txBox="1">
            <a:spLocks/>
          </p:cNvSpPr>
          <p:nvPr/>
        </p:nvSpPr>
        <p:spPr>
          <a:xfrm>
            <a:off x="57150" y="785122"/>
            <a:ext cx="5486399" cy="291465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indent="0">
              <a:buNone/>
            </a:pPr>
            <a:r>
              <a:rPr lang="en-US" sz="1800" dirty="0">
                <a:solidFill>
                  <a:srgbClr val="008000"/>
                </a:solidFill>
              </a:rPr>
              <a:t>The ATLAS experiment is a great place to be!</a:t>
            </a:r>
          </a:p>
          <a:p>
            <a:r>
              <a:rPr lang="en-US" sz="1600" kern="0" dirty="0">
                <a:solidFill>
                  <a:srgbClr val="000000"/>
                </a:solidFill>
              </a:rPr>
              <a:t>a </a:t>
            </a:r>
            <a:r>
              <a:rPr lang="en-US" sz="1600" dirty="0">
                <a:solidFill>
                  <a:srgbClr val="000000"/>
                </a:solidFill>
              </a:rPr>
              <a:t>flagship experiment of world's flagship collider </a:t>
            </a:r>
            <a:r>
              <a:rPr lang="en-US" sz="1600" dirty="0" err="1">
                <a:solidFill>
                  <a:srgbClr val="000000"/>
                </a:solidFill>
              </a:rPr>
              <a:t>programme</a:t>
            </a:r>
            <a:r>
              <a:rPr lang="en-US" sz="1600" dirty="0">
                <a:solidFill>
                  <a:srgbClr val="000000"/>
                </a:solidFill>
              </a:rPr>
              <a:t>: </a:t>
            </a:r>
            <a:r>
              <a:rPr lang="en-US" sz="1600" dirty="0">
                <a:solidFill>
                  <a:srgbClr val="FF0000"/>
                </a:solidFill>
              </a:rPr>
              <a:t>LHC!</a:t>
            </a:r>
            <a:endParaRPr lang="en-CA" sz="1600" kern="0" dirty="0">
              <a:solidFill>
                <a:srgbClr val="FF0000"/>
              </a:solidFill>
            </a:endParaRPr>
          </a:p>
          <a:p>
            <a:r>
              <a:rPr lang="en-CA" sz="1600" kern="0" dirty="0">
                <a:solidFill>
                  <a:srgbClr val="000000"/>
                </a:solidFill>
                <a:latin typeface="Tahoma"/>
              </a:rPr>
              <a:t>We have taken less than 5% of the total data until the end of HL-LHC!</a:t>
            </a:r>
          </a:p>
          <a:p>
            <a:pPr marL="557213" lvl="1" indent="-214313" defTabSz="685800">
              <a:buClr>
                <a:srgbClr val="FF0000"/>
              </a:buClr>
              <a:buSzPct val="100000"/>
              <a:buBlip>
                <a:blip r:embed="rId3"/>
              </a:buBlip>
              <a:defRPr/>
            </a:pPr>
            <a:r>
              <a:rPr lang="en-CA" sz="1600" kern="0" dirty="0">
                <a:solidFill>
                  <a:srgbClr val="FF0000"/>
                </a:solidFill>
                <a:latin typeface="Tahoma"/>
                <a:ea typeface="+mn-ea"/>
                <a:cs typeface="+mn-cs"/>
              </a:rPr>
              <a:t>The best is yet to come! </a:t>
            </a:r>
          </a:p>
          <a:p>
            <a:pPr marL="342900" lvl="1" indent="0" defTabSz="685800">
              <a:buClr>
                <a:srgbClr val="FF0000"/>
              </a:buClr>
              <a:buSzPct val="100000"/>
              <a:buNone/>
              <a:defRPr/>
            </a:pPr>
            <a:endParaRPr lang="en-CA" sz="1600" kern="0" dirty="0">
              <a:solidFill>
                <a:srgbClr val="FF0000"/>
              </a:solidFill>
              <a:latin typeface="Tahoma"/>
            </a:endParaRPr>
          </a:p>
          <a:p>
            <a:pPr>
              <a:buSzPct val="100000"/>
              <a:buFont typeface="Wingdings" panose="05000000000000000000" pitchFamily="2" charset="2"/>
              <a:buChar char="§"/>
            </a:pPr>
            <a:r>
              <a:rPr lang="en-US" sz="1600" kern="0" dirty="0">
                <a:solidFill>
                  <a:srgbClr val="FF0000"/>
                </a:solidFill>
              </a:rPr>
              <a:t>Try to get a broad education, use the opportunities offered by the Collaboration</a:t>
            </a:r>
          </a:p>
          <a:p>
            <a:pPr>
              <a:buSzPct val="100000"/>
              <a:buFont typeface="Wingdings" panose="05000000000000000000" pitchFamily="2" charset="2"/>
              <a:buChar char="§"/>
            </a:pPr>
            <a:endParaRPr lang="en-US" sz="1600" dirty="0"/>
          </a:p>
          <a:p>
            <a:pPr>
              <a:buSzPct val="100000"/>
              <a:buFont typeface="Wingdings" panose="05000000000000000000" pitchFamily="2" charset="2"/>
              <a:buChar char="§"/>
            </a:pPr>
            <a:r>
              <a:rPr lang="en-US" sz="1600" dirty="0"/>
              <a:t>Working together with 3000 scientists is not always easy (lots of work, stress, competitive environment) but is often lots of fun!  </a:t>
            </a:r>
          </a:p>
          <a:p>
            <a:pPr>
              <a:buSzPct val="100000"/>
              <a:buFont typeface="Wingdings" panose="05000000000000000000" pitchFamily="2" charset="2"/>
              <a:buChar char="§"/>
            </a:pPr>
            <a:r>
              <a:rPr lang="en-CA" sz="1600" kern="0" dirty="0">
                <a:solidFill>
                  <a:srgbClr val="FF0000"/>
                </a:solidFill>
                <a:latin typeface="Tahoma"/>
              </a:rPr>
              <a:t>It is a balancing act! </a:t>
            </a:r>
            <a:r>
              <a:rPr lang="en-CA" sz="1600" kern="0" dirty="0">
                <a:solidFill>
                  <a:srgbClr val="000000"/>
                </a:solidFill>
                <a:latin typeface="Tahoma"/>
              </a:rPr>
              <a:t>We need to:</a:t>
            </a:r>
          </a:p>
          <a:p>
            <a:pPr marL="657225" lvl="1" indent="-257175" defTabSz="685800">
              <a:buClr>
                <a:srgbClr val="3333CC"/>
              </a:buClr>
              <a:defRPr/>
            </a:pPr>
            <a:r>
              <a:rPr lang="en-CA" sz="1600" kern="0" dirty="0">
                <a:solidFill>
                  <a:srgbClr val="000000"/>
                </a:solidFill>
                <a:latin typeface="Tahoma"/>
              </a:rPr>
              <a:t>Finish the Run-2 analyses &amp; prepare for Run 3</a:t>
            </a:r>
          </a:p>
          <a:p>
            <a:pPr marL="657225" lvl="1" indent="-257175" defTabSz="685800">
              <a:buClr>
                <a:srgbClr val="3333CC"/>
              </a:buClr>
              <a:defRPr/>
            </a:pPr>
            <a:r>
              <a:rPr lang="en-CA" sz="1600" kern="0" dirty="0">
                <a:solidFill>
                  <a:srgbClr val="000000"/>
                </a:solidFill>
                <a:latin typeface="Tahoma"/>
              </a:rPr>
              <a:t>Finish Phase-I &amp; deliver Phase-II upgrades</a:t>
            </a:r>
          </a:p>
          <a:p>
            <a:pPr marL="657225" lvl="1" indent="-257175" defTabSz="685800">
              <a:buClr>
                <a:srgbClr val="3333CC"/>
              </a:buClr>
              <a:buSzPct val="100000"/>
              <a:buBlip>
                <a:blip r:embed="rId3"/>
              </a:buBlip>
              <a:defRPr/>
            </a:pPr>
            <a:r>
              <a:rPr lang="en-CA" sz="1600" kern="0" dirty="0">
                <a:solidFill>
                  <a:srgbClr val="FF0000"/>
                </a:solidFill>
                <a:latin typeface="Tahoma"/>
              </a:rPr>
              <a:t>This is a LOT to absorb!</a:t>
            </a:r>
          </a:p>
          <a:p>
            <a:pPr marL="657225" lvl="1" indent="-257175" defTabSz="685800">
              <a:buClr>
                <a:srgbClr val="3333CC"/>
              </a:buClr>
              <a:defRPr/>
            </a:pPr>
            <a:r>
              <a:rPr lang="en-CA" sz="1600" kern="0" dirty="0">
                <a:solidFill>
                  <a:srgbClr val="000000"/>
                </a:solidFill>
                <a:latin typeface="Tahoma"/>
              </a:rPr>
              <a:t>If you feel overwhelmed, there are people that you can talk to!</a:t>
            </a:r>
          </a:p>
          <a:p>
            <a:pPr marL="1057275" lvl="2" indent="-257175" defTabSz="685800">
              <a:buClr>
                <a:srgbClr val="3333CC"/>
              </a:buClr>
              <a:defRPr/>
            </a:pPr>
            <a:r>
              <a:rPr lang="en-CA" sz="1600" kern="0" dirty="0">
                <a:solidFill>
                  <a:srgbClr val="000000"/>
                </a:solidFill>
                <a:latin typeface="Tahoma"/>
              </a:rPr>
              <a:t>Group conveners, mentors, and a lot of people who were in your shoes just a few years ago… </a:t>
            </a:r>
          </a:p>
          <a:p>
            <a:pPr marL="257175" indent="-257175" defTabSz="685800">
              <a:buClr>
                <a:srgbClr val="3333CC"/>
              </a:buClr>
              <a:defRPr/>
            </a:pPr>
            <a:endParaRPr lang="en-CA" sz="1600" kern="0" dirty="0">
              <a:solidFill>
                <a:srgbClr val="FF0000"/>
              </a:solidFill>
              <a:latin typeface="Tahoma"/>
            </a:endParaRPr>
          </a:p>
        </p:txBody>
      </p:sp>
      <p:grpSp>
        <p:nvGrpSpPr>
          <p:cNvPr id="9" name="Group 8">
            <a:extLst>
              <a:ext uri="{FF2B5EF4-FFF2-40B4-BE49-F238E27FC236}">
                <a16:creationId xmlns:a16="http://schemas.microsoft.com/office/drawing/2014/main" id="{E7E29331-A646-437F-B972-9CCF664D6D6F}"/>
              </a:ext>
            </a:extLst>
          </p:cNvPr>
          <p:cNvGrpSpPr/>
          <p:nvPr/>
        </p:nvGrpSpPr>
        <p:grpSpPr>
          <a:xfrm>
            <a:off x="5029200" y="3840679"/>
            <a:ext cx="4000500" cy="2102921"/>
            <a:chOff x="6553200" y="777506"/>
            <a:chExt cx="5334000" cy="2803894"/>
          </a:xfrm>
        </p:grpSpPr>
        <p:graphicFrame>
          <p:nvGraphicFramePr>
            <p:cNvPr id="4" name="Diagram 3">
              <a:extLst>
                <a:ext uri="{FF2B5EF4-FFF2-40B4-BE49-F238E27FC236}">
                  <a16:creationId xmlns:a16="http://schemas.microsoft.com/office/drawing/2014/main" id="{2CF6AFD0-20A0-476A-B698-07E45A95B6C9}"/>
                </a:ext>
              </a:extLst>
            </p:cNvPr>
            <p:cNvGraphicFramePr/>
            <p:nvPr/>
          </p:nvGraphicFramePr>
          <p:xfrm>
            <a:off x="6553200" y="777506"/>
            <a:ext cx="5334000" cy="2803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993977D4-E723-48BD-8264-EB2A6FDCCCD1}"/>
                </a:ext>
              </a:extLst>
            </p:cNvPr>
            <p:cNvSpPr txBox="1"/>
            <p:nvPr/>
          </p:nvSpPr>
          <p:spPr>
            <a:xfrm rot="21292357">
              <a:off x="7961095" y="1933231"/>
              <a:ext cx="2518212" cy="492443"/>
            </a:xfrm>
            <a:prstGeom prst="rect">
              <a:avLst/>
            </a:prstGeom>
            <a:noFill/>
          </p:spPr>
          <p:txBody>
            <a:bodyPr wrap="none" rtlCol="0">
              <a:spAutoFit/>
            </a:bodyPr>
            <a:lstStyle/>
            <a:p>
              <a:pPr defTabSz="685800" eaLnBrk="1" hangingPunct="1">
                <a:defRPr/>
              </a:pPr>
              <a:r>
                <a:rPr lang="en-CA" b="1" dirty="0">
                  <a:solidFill>
                    <a:srgbClr val="FF0000"/>
                  </a:solidFill>
                  <a:latin typeface="Tahoma" pitchFamily="34" charset="0"/>
                  <a:ea typeface="+mn-ea"/>
                  <a:cs typeface="+mn-cs"/>
                </a:rPr>
                <a:t>Physics output</a:t>
              </a:r>
            </a:p>
          </p:txBody>
        </p:sp>
      </p:grpSp>
      <p:pic>
        <p:nvPicPr>
          <p:cNvPr id="11" name="Picture 10">
            <a:extLst>
              <a:ext uri="{FF2B5EF4-FFF2-40B4-BE49-F238E27FC236}">
                <a16:creationId xmlns:a16="http://schemas.microsoft.com/office/drawing/2014/main" id="{2E21628F-02E7-4B02-A378-9E15DD979C3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8048" t="18230"/>
          <a:stretch/>
        </p:blipFill>
        <p:spPr>
          <a:xfrm>
            <a:off x="5543550" y="1600200"/>
            <a:ext cx="3543300" cy="2102921"/>
          </a:xfrm>
          <a:prstGeom prst="rect">
            <a:avLst/>
          </a:prstGeom>
        </p:spPr>
      </p:pic>
    </p:spTree>
    <p:extLst>
      <p:ext uri="{BB962C8B-B14F-4D97-AF65-F5344CB8AC3E}">
        <p14:creationId xmlns:p14="http://schemas.microsoft.com/office/powerpoint/2010/main" val="354932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2062E408-FCD5-48A9-BC9E-0A59D932212A}"/>
              </a:ext>
            </a:extLst>
          </p:cNvPr>
          <p:cNvGraphicFramePr/>
          <p:nvPr>
            <p:extLst>
              <p:ext uri="{D42A27DB-BD31-4B8C-83A1-F6EECF244321}">
                <p14:modId xmlns:p14="http://schemas.microsoft.com/office/powerpoint/2010/main" val="1655875013"/>
              </p:ext>
            </p:extLst>
          </p:nvPr>
        </p:nvGraphicFramePr>
        <p:xfrm>
          <a:off x="1314450" y="1052736"/>
          <a:ext cx="6515100"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B2541AC-883C-48DA-9D20-F65971C7A0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800" y="2514601"/>
            <a:ext cx="857250" cy="1397486"/>
          </a:xfrm>
          <a:prstGeom prst="rect">
            <a:avLst/>
          </a:prstGeom>
        </p:spPr>
      </p:pic>
      <p:sp>
        <p:nvSpPr>
          <p:cNvPr id="9" name="TextBox 8">
            <a:extLst>
              <a:ext uri="{FF2B5EF4-FFF2-40B4-BE49-F238E27FC236}">
                <a16:creationId xmlns:a16="http://schemas.microsoft.com/office/drawing/2014/main" id="{746200D0-01D7-4A4A-9D5A-000839D67077}"/>
              </a:ext>
            </a:extLst>
          </p:cNvPr>
          <p:cNvSpPr txBox="1"/>
          <p:nvPr/>
        </p:nvSpPr>
        <p:spPr>
          <a:xfrm rot="5400000">
            <a:off x="5458679" y="3313584"/>
            <a:ext cx="6511719" cy="230832"/>
          </a:xfrm>
          <a:prstGeom prst="rect">
            <a:avLst/>
          </a:prstGeom>
          <a:noFill/>
        </p:spPr>
        <p:txBody>
          <a:bodyPr wrap="none" rtlCol="0">
            <a:spAutoFit/>
          </a:bodyPr>
          <a:lstStyle/>
          <a:p>
            <a:pPr defTabSz="685800" eaLnBrk="1" hangingPunct="1"/>
            <a:r>
              <a:rPr lang="en-CA" sz="900" dirty="0">
                <a:solidFill>
                  <a:srgbClr val="0000FF"/>
                </a:solidFill>
                <a:latin typeface="Tahoma" pitchFamily="34" charset="0"/>
                <a:ea typeface="+mn-ea"/>
                <a:cs typeface="+mn-cs"/>
                <a:hlinkClick r:id="rId9">
                  <a:extLst>
                    <a:ext uri="{A12FA001-AC4F-418D-AE19-62706E023703}">
                      <ahyp:hlinkClr xmlns:ahyp="http://schemas.microsoft.com/office/drawing/2018/hyperlinkcolor" val="tx"/>
                    </a:ext>
                  </a:extLst>
                </a:hlinkClick>
              </a:rPr>
              <a:t>Diversity and Inclusion in ATLAS</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10">
                  <a:extLst>
                    <a:ext uri="{A12FA001-AC4F-418D-AE19-62706E023703}">
                      <ahyp:hlinkClr xmlns:ahyp="http://schemas.microsoft.com/office/drawing/2018/hyperlinkcolor" val="tx"/>
                    </a:ext>
                  </a:extLst>
                </a:hlinkClick>
              </a:rPr>
              <a:t>Early Career Scientist Board (ECSB) </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11">
                  <a:extLst>
                    <a:ext uri="{A12FA001-AC4F-418D-AE19-62706E023703}">
                      <ahyp:hlinkClr xmlns:ahyp="http://schemas.microsoft.com/office/drawing/2018/hyperlinkcolor" val="tx"/>
                    </a:ext>
                  </a:extLst>
                </a:hlinkClick>
              </a:rPr>
              <a:t>CERN Code of Conduct</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12">
                  <a:extLst>
                    <a:ext uri="{A12FA001-AC4F-418D-AE19-62706E023703}">
                      <ahyp:hlinkClr xmlns:ahyp="http://schemas.microsoft.com/office/drawing/2018/hyperlinkcolor" val="tx"/>
                    </a:ext>
                  </a:extLst>
                </a:hlinkClick>
              </a:rPr>
              <a:t>Medical care</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13">
                  <a:extLst>
                    <a:ext uri="{A12FA001-AC4F-418D-AE19-62706E023703}">
                      <ahyp:hlinkClr xmlns:ahyp="http://schemas.microsoft.com/office/drawing/2018/hyperlinkcolor" val="tx"/>
                    </a:ext>
                  </a:extLst>
                </a:hlinkClick>
              </a:rPr>
              <a:t>CERN </a:t>
            </a:r>
            <a:r>
              <a:rPr lang="en-CA" sz="900" dirty="0" err="1">
                <a:solidFill>
                  <a:srgbClr val="0000FF"/>
                </a:solidFill>
                <a:latin typeface="Tahoma" pitchFamily="34" charset="0"/>
                <a:ea typeface="+mn-ea"/>
                <a:cs typeface="+mn-cs"/>
                <a:hlinkClick r:id="rId13">
                  <a:extLst>
                    <a:ext uri="{A12FA001-AC4F-418D-AE19-62706E023703}">
                      <ahyp:hlinkClr xmlns:ahyp="http://schemas.microsoft.com/office/drawing/2018/hyperlinkcolor" val="tx"/>
                    </a:ext>
                  </a:extLst>
                </a:hlinkClick>
              </a:rPr>
              <a:t>ombuds</a:t>
            </a:r>
            <a:r>
              <a:rPr lang="en-CA" sz="900" dirty="0">
                <a:solidFill>
                  <a:srgbClr val="0000FF"/>
                </a:solidFill>
                <a:latin typeface="Tahoma" pitchFamily="34" charset="0"/>
                <a:ea typeface="+mn-ea"/>
                <a:cs typeface="+mn-cs"/>
              </a:rPr>
              <a:t>.</a:t>
            </a:r>
          </a:p>
        </p:txBody>
      </p:sp>
      <p:sp>
        <p:nvSpPr>
          <p:cNvPr id="10" name="TextBox 9">
            <a:extLst>
              <a:ext uri="{FF2B5EF4-FFF2-40B4-BE49-F238E27FC236}">
                <a16:creationId xmlns:a16="http://schemas.microsoft.com/office/drawing/2014/main" id="{7C2349AE-2364-4DAA-924D-4717693E9D48}"/>
              </a:ext>
            </a:extLst>
          </p:cNvPr>
          <p:cNvSpPr txBox="1"/>
          <p:nvPr/>
        </p:nvSpPr>
        <p:spPr>
          <a:xfrm rot="16200000">
            <a:off x="-2844030" y="3266062"/>
            <a:ext cx="6546985" cy="230832"/>
          </a:xfrm>
          <a:prstGeom prst="rect">
            <a:avLst/>
          </a:prstGeom>
          <a:noFill/>
        </p:spPr>
        <p:txBody>
          <a:bodyPr wrap="none" rtlCol="0">
            <a:spAutoFit/>
          </a:bodyPr>
          <a:lstStyle/>
          <a:p>
            <a:pPr defTabSz="685800" eaLnBrk="1" hangingPunct="1"/>
            <a:r>
              <a:rPr lang="en-CA" sz="900" dirty="0">
                <a:solidFill>
                  <a:srgbClr val="0000FF"/>
                </a:solidFill>
                <a:latin typeface="Tahoma" pitchFamily="34" charset="0"/>
                <a:ea typeface="+mn-ea"/>
                <a:cs typeface="+mn-cs"/>
                <a:hlinkClick r:id="rId14">
                  <a:extLst>
                    <a:ext uri="{A12FA001-AC4F-418D-AE19-62706E023703}">
                      <ahyp:hlinkClr xmlns:ahyp="http://schemas.microsoft.com/office/drawing/2018/hyperlinkcolor" val="tx"/>
                    </a:ext>
                  </a:extLst>
                </a:hlinkClick>
              </a:rPr>
              <a:t>CERN clubs</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15">
                  <a:extLst>
                    <a:ext uri="{A12FA001-AC4F-418D-AE19-62706E023703}">
                      <ahyp:hlinkClr xmlns:ahyp="http://schemas.microsoft.com/office/drawing/2018/hyperlinkcolor" val="tx"/>
                    </a:ext>
                  </a:extLst>
                </a:hlinkClick>
              </a:rPr>
              <a:t>Restaurant 1</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16">
                  <a:extLst>
                    <a:ext uri="{A12FA001-AC4F-418D-AE19-62706E023703}">
                      <ahyp:hlinkClr xmlns:ahyp="http://schemas.microsoft.com/office/drawing/2018/hyperlinkcolor" val="tx"/>
                    </a:ext>
                  </a:extLst>
                </a:hlinkClick>
              </a:rPr>
              <a:t>Child care</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17">
                  <a:extLst>
                    <a:ext uri="{A12FA001-AC4F-418D-AE19-62706E023703}">
                      <ahyp:hlinkClr xmlns:ahyp="http://schemas.microsoft.com/office/drawing/2018/hyperlinkcolor" val="tx"/>
                    </a:ext>
                  </a:extLst>
                </a:hlinkClick>
              </a:rPr>
              <a:t>CERN market</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18">
                  <a:extLst>
                    <a:ext uri="{A12FA001-AC4F-418D-AE19-62706E023703}">
                      <ahyp:hlinkClr xmlns:ahyp="http://schemas.microsoft.com/office/drawing/2018/hyperlinkcolor" val="tx"/>
                    </a:ext>
                  </a:extLst>
                </a:hlinkClick>
              </a:rPr>
              <a:t>CERN shuttle to/from airport</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19">
                  <a:extLst>
                    <a:ext uri="{A12FA001-AC4F-418D-AE19-62706E023703}">
                      <ahyp:hlinkClr xmlns:ahyp="http://schemas.microsoft.com/office/drawing/2018/hyperlinkcolor" val="tx"/>
                    </a:ext>
                  </a:extLst>
                </a:hlinkClick>
              </a:rPr>
              <a:t>Private accommodations</a:t>
            </a:r>
            <a:r>
              <a:rPr lang="en-CA" sz="900" dirty="0">
                <a:solidFill>
                  <a:srgbClr val="0000FF"/>
                </a:solidFill>
                <a:latin typeface="Tahoma" pitchFamily="34" charset="0"/>
                <a:ea typeface="+mn-ea"/>
                <a:cs typeface="+mn-cs"/>
              </a:rPr>
              <a:t>, </a:t>
            </a:r>
            <a:r>
              <a:rPr lang="en-CA" sz="900" dirty="0">
                <a:solidFill>
                  <a:srgbClr val="0000FF"/>
                </a:solidFill>
                <a:latin typeface="Tahoma" pitchFamily="34" charset="0"/>
                <a:ea typeface="+mn-ea"/>
                <a:cs typeface="+mn-cs"/>
                <a:hlinkClick r:id="rId20">
                  <a:extLst>
                    <a:ext uri="{A12FA001-AC4F-418D-AE19-62706E023703}">
                      <ahyp:hlinkClr xmlns:ahyp="http://schemas.microsoft.com/office/drawing/2018/hyperlinkcolor" val="tx"/>
                    </a:ext>
                  </a:extLst>
                </a:hlinkClick>
              </a:rPr>
              <a:t>Public transport</a:t>
            </a:r>
            <a:r>
              <a:rPr lang="en-CA" sz="900" dirty="0">
                <a:solidFill>
                  <a:srgbClr val="0000FF"/>
                </a:solidFill>
                <a:latin typeface="Tahoma" pitchFamily="34" charset="0"/>
                <a:ea typeface="+mn-ea"/>
                <a:cs typeface="+mn-cs"/>
              </a:rPr>
              <a:t>.</a:t>
            </a:r>
          </a:p>
        </p:txBody>
      </p:sp>
      <p:sp>
        <p:nvSpPr>
          <p:cNvPr id="14" name="TextBox 13">
            <a:extLst>
              <a:ext uri="{FF2B5EF4-FFF2-40B4-BE49-F238E27FC236}">
                <a16:creationId xmlns:a16="http://schemas.microsoft.com/office/drawing/2014/main" id="{D6529D5E-067B-4A7F-A48B-5B1BD48F321A}"/>
              </a:ext>
            </a:extLst>
          </p:cNvPr>
          <p:cNvSpPr txBox="1"/>
          <p:nvPr/>
        </p:nvSpPr>
        <p:spPr>
          <a:xfrm>
            <a:off x="7308384" y="80807"/>
            <a:ext cx="1314784" cy="184666"/>
          </a:xfrm>
          <a:prstGeom prst="rect">
            <a:avLst/>
          </a:prstGeom>
          <a:noFill/>
        </p:spPr>
        <p:txBody>
          <a:bodyPr wrap="none" rtlCol="0">
            <a:spAutoFit/>
          </a:bodyPr>
          <a:lstStyle/>
          <a:p>
            <a:pPr defTabSz="685800" eaLnBrk="1" hangingPunct="1"/>
            <a:r>
              <a:rPr lang="en-CA" sz="600" dirty="0">
                <a:solidFill>
                  <a:srgbClr val="000000"/>
                </a:solidFill>
                <a:latin typeface="Tahoma" pitchFamily="34" charset="0"/>
                <a:ea typeface="+mn-ea"/>
                <a:cs typeface="+mn-cs"/>
              </a:rPr>
              <a:t>M. Vincter, Version: Oct 17, 2019</a:t>
            </a:r>
          </a:p>
        </p:txBody>
      </p:sp>
    </p:spTree>
    <p:extLst>
      <p:ext uri="{BB962C8B-B14F-4D97-AF65-F5344CB8AC3E}">
        <p14:creationId xmlns:p14="http://schemas.microsoft.com/office/powerpoint/2010/main" val="235757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07504" y="44624"/>
            <a:ext cx="7772400" cy="533400"/>
          </a:xfrm>
        </p:spPr>
        <p:txBody>
          <a:bodyPr/>
          <a:lstStyle/>
          <a:p>
            <a:r>
              <a:rPr lang="en-GB" sz="3200" b="0" u="none" dirty="0">
                <a:solidFill>
                  <a:srgbClr val="000090"/>
                </a:solidFill>
                <a:latin typeface="Arial" charset="0"/>
              </a:rPr>
              <a:t>CERN </a:t>
            </a:r>
            <a:r>
              <a:rPr lang="en-GB" sz="3200" dirty="0">
                <a:latin typeface="Arial" charset="0"/>
              </a:rPr>
              <a:t>today</a:t>
            </a:r>
            <a:endParaRPr lang="en-GB" sz="3200" b="0" u="none" dirty="0">
              <a:solidFill>
                <a:srgbClr val="000090"/>
              </a:solidFill>
              <a:latin typeface="Arial" charset="0"/>
            </a:endParaRPr>
          </a:p>
        </p:txBody>
      </p:sp>
      <p:sp>
        <p:nvSpPr>
          <p:cNvPr id="21507" name="Rectangle 3"/>
          <p:cNvSpPr>
            <a:spLocks noGrp="1" noChangeArrowheads="1"/>
          </p:cNvSpPr>
          <p:nvPr>
            <p:ph type="body" idx="1"/>
          </p:nvPr>
        </p:nvSpPr>
        <p:spPr bwMode="auto">
          <a:xfrm>
            <a:off x="107950" y="836613"/>
            <a:ext cx="5328146" cy="54721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sz="1800" dirty="0">
                <a:latin typeface="Arial" charset="0"/>
              </a:rPr>
              <a:t>23 Member states</a:t>
            </a:r>
          </a:p>
          <a:p>
            <a:pPr marL="0" indent="0">
              <a:buNone/>
            </a:pPr>
            <a:r>
              <a:rPr lang="en-GB" sz="1800" dirty="0">
                <a:latin typeface="Arial" charset="0"/>
              </a:rPr>
              <a:t>      + associated members</a:t>
            </a:r>
          </a:p>
          <a:p>
            <a:endParaRPr lang="en-GB" sz="1900" dirty="0">
              <a:latin typeface="Arial" charset="0"/>
            </a:endParaRPr>
          </a:p>
          <a:p>
            <a:r>
              <a:rPr lang="en-GB" sz="1800" dirty="0">
                <a:latin typeface="Arial" charset="0"/>
              </a:rPr>
              <a:t>2500 Staff members </a:t>
            </a:r>
          </a:p>
          <a:p>
            <a:pPr marL="0" indent="0">
              <a:buNone/>
            </a:pPr>
            <a:r>
              <a:rPr lang="en-GB" sz="1900" dirty="0">
                <a:latin typeface="Arial" charset="0"/>
              </a:rPr>
              <a:t>     </a:t>
            </a:r>
            <a:r>
              <a:rPr lang="en-GB" sz="1700" dirty="0">
                <a:latin typeface="Arial" charset="0"/>
              </a:rPr>
              <a:t>(Scientists, engineers, technicians, ...)</a:t>
            </a:r>
          </a:p>
          <a:p>
            <a:pPr marL="0" indent="0">
              <a:buNone/>
            </a:pPr>
            <a:endParaRPr lang="en-GB" sz="1700" dirty="0">
              <a:latin typeface="Arial" charset="0"/>
            </a:endParaRPr>
          </a:p>
          <a:p>
            <a:r>
              <a:rPr lang="en-GB" sz="1700" dirty="0">
                <a:latin typeface="Arial" charset="0"/>
              </a:rPr>
              <a:t>1800 Other paid personnel</a:t>
            </a:r>
          </a:p>
          <a:p>
            <a:pPr marL="0" indent="0">
              <a:buNone/>
            </a:pPr>
            <a:endParaRPr lang="en-GB" sz="1700" dirty="0">
              <a:latin typeface="Arial" charset="0"/>
            </a:endParaRPr>
          </a:p>
          <a:p>
            <a:r>
              <a:rPr lang="en-GB" sz="1800" dirty="0">
                <a:latin typeface="Arial" charset="0"/>
              </a:rPr>
              <a:t>13000 Scientific users  </a:t>
            </a:r>
          </a:p>
          <a:p>
            <a:pPr marL="0" indent="0">
              <a:buNone/>
            </a:pPr>
            <a:r>
              <a:rPr lang="en-GB" sz="1700" dirty="0">
                <a:latin typeface="Arial" charset="0"/>
              </a:rPr>
              <a:t>      (Universities and Research Institutes)</a:t>
            </a:r>
          </a:p>
          <a:p>
            <a:pPr marL="0" indent="0">
              <a:buNone/>
            </a:pPr>
            <a:endParaRPr lang="en-GB" sz="1700" dirty="0">
              <a:latin typeface="Arial" charset="0"/>
            </a:endParaRPr>
          </a:p>
          <a:p>
            <a:r>
              <a:rPr lang="en-GB" sz="1900" dirty="0">
                <a:latin typeface="Arial" charset="0"/>
              </a:rPr>
              <a:t>World-largest research centre for fundamental physics </a:t>
            </a:r>
          </a:p>
          <a:p>
            <a:pPr marL="0" indent="0">
              <a:buNone/>
            </a:pPr>
            <a:r>
              <a:rPr lang="en-GB" sz="1900" dirty="0">
                <a:latin typeface="Arial" charset="0"/>
              </a:rPr>
              <a:t>     Budget (2017):  ~1100 Mio CHF</a:t>
            </a:r>
          </a:p>
          <a:p>
            <a:pPr marL="0" indent="0">
              <a:buNone/>
            </a:pPr>
            <a:endParaRPr lang="en-GB" sz="1900" dirty="0">
              <a:latin typeface="Arial" charset="0"/>
            </a:endParaRPr>
          </a:p>
          <a:p>
            <a:r>
              <a:rPr lang="en-GB" sz="1900" dirty="0">
                <a:latin typeface="Arial" charset="0"/>
              </a:rPr>
              <a:t>World’s most powerful system of particle accelerators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r="16566"/>
          <a:stretch>
            <a:fillRect/>
          </a:stretch>
        </p:blipFill>
        <p:spPr bwMode="auto">
          <a:xfrm>
            <a:off x="5364088" y="3789040"/>
            <a:ext cx="3648405" cy="2736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5480545" y="116632"/>
            <a:ext cx="3555951" cy="3600400"/>
          </a:xfrm>
          <a:prstGeom prst="rect">
            <a:avLst/>
          </a:prstGeom>
        </p:spPr>
      </p:pic>
    </p:spTree>
    <p:extLst>
      <p:ext uri="{BB962C8B-B14F-4D97-AF65-F5344CB8AC3E}">
        <p14:creationId xmlns:p14="http://schemas.microsoft.com/office/powerpoint/2010/main" val="516644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4" name="Picture 1030" descr="einstein-1"/>
          <p:cNvPicPr>
            <a:picLocks noChangeAspect="1" noChangeArrowheads="1"/>
          </p:cNvPicPr>
          <p:nvPr/>
        </p:nvPicPr>
        <p:blipFill>
          <a:blip r:embed="rId3"/>
          <a:srcRect/>
          <a:stretch>
            <a:fillRect/>
          </a:stretch>
        </p:blipFill>
        <p:spPr bwMode="auto">
          <a:xfrm>
            <a:off x="7618413" y="764704"/>
            <a:ext cx="1217612" cy="1676400"/>
          </a:xfrm>
          <a:prstGeom prst="rect">
            <a:avLst/>
          </a:prstGeom>
          <a:noFill/>
          <a:ln w="9525">
            <a:noFill/>
            <a:miter lim="800000"/>
            <a:headEnd/>
            <a:tailEnd/>
          </a:ln>
          <a:effectLst>
            <a:outerShdw blurRad="63500" dist="38099" dir="2700000" algn="ctr" rotWithShape="0">
              <a:srgbClr val="000000">
                <a:alpha val="74997"/>
              </a:srgbClr>
            </a:outerShdw>
          </a:effectLst>
        </p:spPr>
      </p:pic>
      <p:pic>
        <p:nvPicPr>
          <p:cNvPr id="37896" name="Picture 1032" descr="PET_Alzheimer"/>
          <p:cNvPicPr>
            <a:picLocks noChangeAspect="1" noChangeArrowheads="1"/>
          </p:cNvPicPr>
          <p:nvPr/>
        </p:nvPicPr>
        <p:blipFill>
          <a:blip r:embed="rId4"/>
          <a:srcRect/>
          <a:stretch>
            <a:fillRect/>
          </a:stretch>
        </p:blipFill>
        <p:spPr bwMode="auto">
          <a:xfrm>
            <a:off x="7159625" y="2612554"/>
            <a:ext cx="1828800" cy="1371600"/>
          </a:xfrm>
          <a:prstGeom prst="rect">
            <a:avLst/>
          </a:prstGeom>
          <a:noFill/>
          <a:ln w="9525">
            <a:noFill/>
            <a:miter lim="800000"/>
            <a:headEnd/>
            <a:tailEnd/>
          </a:ln>
          <a:effectLst>
            <a:outerShdw blurRad="63500" dist="38099" dir="2700000" algn="ctr" rotWithShape="0">
              <a:srgbClr val="000000">
                <a:alpha val="74997"/>
              </a:srgbClr>
            </a:outerShdw>
          </a:effectLst>
        </p:spPr>
      </p:pic>
      <p:pic>
        <p:nvPicPr>
          <p:cNvPr id="37897" name="Picture 1033" descr="Grid_globe_V1"/>
          <p:cNvPicPr>
            <a:picLocks noChangeAspect="1" noChangeArrowheads="1"/>
          </p:cNvPicPr>
          <p:nvPr/>
        </p:nvPicPr>
        <p:blipFill>
          <a:blip r:embed="rId5"/>
          <a:srcRect/>
          <a:stretch>
            <a:fillRect/>
          </a:stretch>
        </p:blipFill>
        <p:spPr bwMode="auto">
          <a:xfrm>
            <a:off x="5483225" y="2593504"/>
            <a:ext cx="1600200" cy="1349375"/>
          </a:xfrm>
          <a:prstGeom prst="rect">
            <a:avLst/>
          </a:prstGeom>
          <a:noFill/>
          <a:ln w="9525">
            <a:noFill/>
            <a:miter lim="800000"/>
            <a:headEnd/>
            <a:tailEnd/>
          </a:ln>
          <a:effectLst>
            <a:outerShdw blurRad="63500" dist="38099" dir="2700000" algn="ctr" rotWithShape="0">
              <a:srgbClr val="000000">
                <a:alpha val="74997"/>
              </a:srgbClr>
            </a:outerShdw>
          </a:effectLst>
        </p:spPr>
      </p:pic>
      <p:pic>
        <p:nvPicPr>
          <p:cNvPr id="37898" name="Picture 1034" descr="Picture 1"/>
          <p:cNvPicPr>
            <a:picLocks noChangeAspect="1" noChangeArrowheads="1"/>
          </p:cNvPicPr>
          <p:nvPr/>
        </p:nvPicPr>
        <p:blipFill>
          <a:blip r:embed="rId6"/>
          <a:srcRect/>
          <a:stretch>
            <a:fillRect/>
          </a:stretch>
        </p:blipFill>
        <p:spPr bwMode="auto">
          <a:xfrm>
            <a:off x="5867400" y="4200054"/>
            <a:ext cx="1447800" cy="1058863"/>
          </a:xfrm>
          <a:prstGeom prst="rect">
            <a:avLst/>
          </a:prstGeom>
          <a:noFill/>
          <a:ln w="9525">
            <a:noFill/>
            <a:miter lim="800000"/>
            <a:headEnd/>
            <a:tailEnd/>
          </a:ln>
          <a:effectLst>
            <a:outerShdw blurRad="63500" dist="38099" dir="2700000" algn="ctr" rotWithShape="0">
              <a:srgbClr val="000000">
                <a:alpha val="74997"/>
              </a:srgbClr>
            </a:outerShdw>
          </a:effectLst>
        </p:spPr>
      </p:pic>
      <p:pic>
        <p:nvPicPr>
          <p:cNvPr id="37904" name="Picture 1040" descr="Picture 3"/>
          <p:cNvPicPr>
            <a:picLocks noChangeAspect="1" noChangeArrowheads="1"/>
          </p:cNvPicPr>
          <p:nvPr/>
        </p:nvPicPr>
        <p:blipFill>
          <a:blip r:embed="rId7"/>
          <a:srcRect/>
          <a:stretch>
            <a:fillRect/>
          </a:stretch>
        </p:blipFill>
        <p:spPr bwMode="auto">
          <a:xfrm>
            <a:off x="7423150" y="4201642"/>
            <a:ext cx="1568450" cy="1058862"/>
          </a:xfrm>
          <a:prstGeom prst="rect">
            <a:avLst/>
          </a:prstGeom>
          <a:noFill/>
          <a:ln w="9525">
            <a:noFill/>
            <a:miter lim="800000"/>
            <a:headEnd/>
            <a:tailEnd/>
          </a:ln>
          <a:effectLst>
            <a:outerShdw blurRad="63500" dist="38099" dir="2700000" algn="ctr" rotWithShape="0">
              <a:srgbClr val="000000">
                <a:alpha val="74997"/>
              </a:srgbClr>
            </a:outerShdw>
          </a:effectLst>
        </p:spPr>
      </p:pic>
      <p:pic>
        <p:nvPicPr>
          <p:cNvPr id="37905" name="Picture 1041" descr="Picture 2"/>
          <p:cNvPicPr>
            <a:picLocks noChangeAspect="1" noChangeArrowheads="1"/>
          </p:cNvPicPr>
          <p:nvPr/>
        </p:nvPicPr>
        <p:blipFill>
          <a:blip r:embed="rId8"/>
          <a:srcRect/>
          <a:stretch>
            <a:fillRect/>
          </a:stretch>
        </p:blipFill>
        <p:spPr bwMode="auto">
          <a:xfrm>
            <a:off x="6248400" y="993304"/>
            <a:ext cx="1265238" cy="1255713"/>
          </a:xfrm>
          <a:prstGeom prst="rect">
            <a:avLst/>
          </a:prstGeom>
          <a:noFill/>
          <a:ln w="9525">
            <a:noFill/>
            <a:miter lim="800000"/>
            <a:headEnd/>
            <a:tailEnd/>
          </a:ln>
          <a:effectLst>
            <a:outerShdw blurRad="63500" dist="38099" dir="2700000" algn="ctr" rotWithShape="0">
              <a:srgbClr val="000000">
                <a:alpha val="74997"/>
              </a:srgbClr>
            </a:outerShdw>
          </a:effectLst>
        </p:spPr>
      </p:pic>
      <p:pic>
        <p:nvPicPr>
          <p:cNvPr id="15" name="Picture 1039" descr="Picture 1"/>
          <p:cNvPicPr>
            <a:picLocks noChangeAspect="1" noChangeArrowheads="1"/>
          </p:cNvPicPr>
          <p:nvPr/>
        </p:nvPicPr>
        <p:blipFill>
          <a:blip r:embed="rId9"/>
          <a:srcRect/>
          <a:stretch>
            <a:fillRect/>
          </a:stretch>
        </p:blipFill>
        <p:spPr bwMode="auto">
          <a:xfrm>
            <a:off x="6236607" y="5289768"/>
            <a:ext cx="2454424" cy="1323659"/>
          </a:xfrm>
          <a:prstGeom prst="rect">
            <a:avLst/>
          </a:prstGeom>
          <a:noFill/>
          <a:ln w="9525">
            <a:noFill/>
            <a:miter lim="800000"/>
            <a:headEnd/>
            <a:tailEnd/>
          </a:ln>
          <a:effectLst>
            <a:outerShdw blurRad="63500" dist="38099" dir="2700000" algn="ctr" rotWithShape="0">
              <a:srgbClr val="000000">
                <a:alpha val="74997"/>
              </a:srgbClr>
            </a:outerShdw>
          </a:effectLst>
        </p:spPr>
      </p:pic>
      <p:sp>
        <p:nvSpPr>
          <p:cNvPr id="14" name="TextBox 13"/>
          <p:cNvSpPr txBox="1"/>
          <p:nvPr/>
        </p:nvSpPr>
        <p:spPr>
          <a:xfrm>
            <a:off x="2602383" y="188640"/>
            <a:ext cx="4129857" cy="584776"/>
          </a:xfrm>
          <a:prstGeom prst="rect">
            <a:avLst/>
          </a:prstGeom>
          <a:noFill/>
        </p:spPr>
        <p:txBody>
          <a:bodyPr wrap="none" rtlCol="0">
            <a:spAutoFit/>
          </a:bodyPr>
          <a:lstStyle/>
          <a:p>
            <a:r>
              <a:rPr lang="en-US" sz="3200" dirty="0">
                <a:solidFill>
                  <a:srgbClr val="000090"/>
                </a:solidFill>
              </a:rPr>
              <a:t>The mission of CERN</a:t>
            </a:r>
          </a:p>
        </p:txBody>
      </p:sp>
      <p:sp>
        <p:nvSpPr>
          <p:cNvPr id="3" name="TextBox 2"/>
          <p:cNvSpPr txBox="1"/>
          <p:nvPr/>
        </p:nvSpPr>
        <p:spPr>
          <a:xfrm>
            <a:off x="132664" y="1208314"/>
            <a:ext cx="5506636" cy="4801314"/>
          </a:xfrm>
          <a:prstGeom prst="rect">
            <a:avLst/>
          </a:prstGeom>
          <a:noFill/>
        </p:spPr>
        <p:txBody>
          <a:bodyPr wrap="none" rtlCol="0">
            <a:spAutoFit/>
          </a:bodyPr>
          <a:lstStyle/>
          <a:p>
            <a:pPr marL="285750" indent="-285750">
              <a:buFont typeface="Arial"/>
              <a:buChar char="•"/>
            </a:pPr>
            <a:r>
              <a:rPr lang="en-US" dirty="0">
                <a:solidFill>
                  <a:srgbClr val="FF0000"/>
                </a:solidFill>
              </a:rPr>
              <a:t>Push forward </a:t>
            </a:r>
            <a:r>
              <a:rPr lang="en-US" dirty="0">
                <a:solidFill>
                  <a:srgbClr val="000090"/>
                </a:solidFill>
              </a:rPr>
              <a:t>the frontiers of knowledge</a:t>
            </a:r>
          </a:p>
          <a:p>
            <a:pPr marL="285750" indent="-285750">
              <a:buFont typeface="Arial"/>
              <a:buChar char="•"/>
            </a:pPr>
            <a:endParaRPr lang="en-US" dirty="0">
              <a:solidFill>
                <a:srgbClr val="000090"/>
              </a:solidFill>
            </a:endParaRPr>
          </a:p>
          <a:p>
            <a:endParaRPr lang="en-US" dirty="0">
              <a:solidFill>
                <a:srgbClr val="000090"/>
              </a:solidFill>
            </a:endParaRPr>
          </a:p>
          <a:p>
            <a:pPr marL="285750" indent="-285750">
              <a:buFont typeface="Arial"/>
              <a:buChar char="•"/>
            </a:pPr>
            <a:r>
              <a:rPr lang="en-US" dirty="0">
                <a:solidFill>
                  <a:srgbClr val="FF0000"/>
                </a:solidFill>
              </a:rPr>
              <a:t>Develop</a:t>
            </a:r>
            <a:r>
              <a:rPr lang="en-US" dirty="0">
                <a:solidFill>
                  <a:srgbClr val="000090"/>
                </a:solidFill>
              </a:rPr>
              <a:t> new technologies for accelerators </a:t>
            </a:r>
          </a:p>
          <a:p>
            <a:r>
              <a:rPr lang="en-US" dirty="0">
                <a:solidFill>
                  <a:srgbClr val="000090"/>
                </a:solidFill>
              </a:rPr>
              <a:t>    and detectors </a:t>
            </a:r>
          </a:p>
          <a:p>
            <a:pPr marL="800100" lvl="1" indent="-342900">
              <a:buFont typeface="Arial" panose="020B0604020202020204" pitchFamily="34" charset="0"/>
              <a:buChar char="•"/>
            </a:pPr>
            <a:r>
              <a:rPr lang="en-GB" dirty="0"/>
              <a:t>Accelerators, detectors, data handling, ... </a:t>
            </a:r>
          </a:p>
          <a:p>
            <a:endParaRPr lang="en-US" dirty="0">
              <a:solidFill>
                <a:srgbClr val="000090"/>
              </a:solidFill>
            </a:endParaRPr>
          </a:p>
          <a:p>
            <a:endParaRPr lang="en-US" dirty="0">
              <a:solidFill>
                <a:srgbClr val="000090"/>
              </a:solidFill>
            </a:endParaRPr>
          </a:p>
          <a:p>
            <a:endParaRPr lang="en-US" dirty="0">
              <a:solidFill>
                <a:srgbClr val="000090"/>
              </a:solidFill>
            </a:endParaRPr>
          </a:p>
          <a:p>
            <a:pPr marL="285750" indent="-285750">
              <a:buFont typeface="Arial"/>
              <a:buChar char="•"/>
            </a:pPr>
            <a:r>
              <a:rPr lang="en-US" dirty="0">
                <a:solidFill>
                  <a:srgbClr val="FF0000"/>
                </a:solidFill>
              </a:rPr>
              <a:t>Train </a:t>
            </a:r>
            <a:r>
              <a:rPr lang="en-US" dirty="0">
                <a:solidFill>
                  <a:srgbClr val="000090"/>
                </a:solidFill>
              </a:rPr>
              <a:t>scientists and engineers of tomorrow </a:t>
            </a:r>
            <a:endParaRPr lang="en-GB" dirty="0">
              <a:solidFill>
                <a:srgbClr val="008000"/>
              </a:solidFill>
            </a:endParaRPr>
          </a:p>
          <a:p>
            <a:r>
              <a:rPr lang="en-GB" dirty="0">
                <a:solidFill>
                  <a:srgbClr val="008000"/>
                </a:solidFill>
              </a:rPr>
              <a:t>     in an international and leading-edge environment</a:t>
            </a:r>
            <a:endParaRPr lang="en-US" dirty="0">
              <a:solidFill>
                <a:srgbClr val="000090"/>
              </a:solidFill>
            </a:endParaRPr>
          </a:p>
          <a:p>
            <a:pPr marL="742950" lvl="1" indent="-285750">
              <a:buFont typeface="Arial" panose="020B0604020202020204" pitchFamily="34" charset="0"/>
              <a:buChar char="•"/>
            </a:pPr>
            <a:r>
              <a:rPr lang="en-GB" dirty="0"/>
              <a:t>important training centre for PhD students </a:t>
            </a:r>
          </a:p>
          <a:p>
            <a:pPr marL="0" indent="0">
              <a:buNone/>
            </a:pPr>
            <a:r>
              <a:rPr lang="en-GB" dirty="0">
                <a:solidFill>
                  <a:srgbClr val="008000"/>
                </a:solidFill>
              </a:rPr>
              <a:t>     </a:t>
            </a:r>
            <a:endParaRPr lang="en-US" dirty="0">
              <a:solidFill>
                <a:srgbClr val="000090"/>
              </a:solidFill>
            </a:endParaRPr>
          </a:p>
          <a:p>
            <a:endParaRPr lang="en-US" dirty="0">
              <a:solidFill>
                <a:srgbClr val="000090"/>
              </a:solidFill>
            </a:endParaRPr>
          </a:p>
          <a:p>
            <a:endParaRPr lang="en-US" dirty="0">
              <a:solidFill>
                <a:srgbClr val="000090"/>
              </a:solidFill>
            </a:endParaRPr>
          </a:p>
          <a:p>
            <a:pPr marL="285750" indent="-285750">
              <a:buFont typeface="Arial"/>
              <a:buChar char="•"/>
            </a:pPr>
            <a:r>
              <a:rPr lang="en-US" dirty="0">
                <a:solidFill>
                  <a:srgbClr val="FF0000"/>
                </a:solidFill>
              </a:rPr>
              <a:t>Unite people </a:t>
            </a:r>
            <a:r>
              <a:rPr lang="en-US" dirty="0">
                <a:solidFill>
                  <a:srgbClr val="000090"/>
                </a:solidFill>
              </a:rPr>
              <a:t>from different countries </a:t>
            </a:r>
          </a:p>
          <a:p>
            <a:r>
              <a:rPr lang="en-US" dirty="0">
                <a:solidFill>
                  <a:srgbClr val="000090"/>
                </a:solidFill>
              </a:rPr>
              <a:t>   and cultures </a:t>
            </a:r>
          </a:p>
        </p:txBody>
      </p:sp>
      <p:pic>
        <p:nvPicPr>
          <p:cNvPr id="11" name="Picture 10" descr="Bildschirmfoto 2015-10-01 um 21.27.45.png">
            <a:extLst>
              <a:ext uri="{FF2B5EF4-FFF2-40B4-BE49-F238E27FC236}">
                <a16:creationId xmlns:a16="http://schemas.microsoft.com/office/drawing/2014/main" id="{E8BEF730-8BCE-4B3A-96BF-C3F975B787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55976" y="5329994"/>
            <a:ext cx="1847611" cy="1232591"/>
          </a:xfrm>
          <a:prstGeom prst="rect">
            <a:avLst/>
          </a:prstGeom>
        </p:spPr>
      </p:pic>
    </p:spTree>
    <p:extLst>
      <p:ext uri="{BB962C8B-B14F-4D97-AF65-F5344CB8AC3E}">
        <p14:creationId xmlns:p14="http://schemas.microsoft.com/office/powerpoint/2010/main" val="2181726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4243"/>
          <a:stretch/>
        </p:blipFill>
        <p:spPr>
          <a:xfrm>
            <a:off x="291413" y="233456"/>
            <a:ext cx="8529059" cy="6219880"/>
          </a:xfrm>
          <a:prstGeom prst="rect">
            <a:avLst/>
          </a:prstGeom>
        </p:spPr>
      </p:pic>
      <p:sp>
        <p:nvSpPr>
          <p:cNvPr id="8" name="TextBox 7"/>
          <p:cNvSpPr txBox="1"/>
          <p:nvPr/>
        </p:nvSpPr>
        <p:spPr>
          <a:xfrm>
            <a:off x="755576" y="44624"/>
            <a:ext cx="7848872" cy="430887"/>
          </a:xfrm>
          <a:prstGeom prst="rect">
            <a:avLst/>
          </a:prstGeom>
          <a:solidFill>
            <a:schemeClr val="bg1"/>
          </a:solidFill>
        </p:spPr>
        <p:txBody>
          <a:bodyPr wrap="square" rtlCol="0">
            <a:spAutoFit/>
          </a:bodyPr>
          <a:lstStyle/>
          <a:p>
            <a:r>
              <a:rPr lang="en-US" sz="2200" dirty="0">
                <a:solidFill>
                  <a:srgbClr val="000090"/>
                </a:solidFill>
              </a:rPr>
              <a:t>                       The CERN accelerator complex </a:t>
            </a:r>
          </a:p>
        </p:txBody>
      </p:sp>
      <p:pic>
        <p:nvPicPr>
          <p:cNvPr id="9" name="Picture 8">
            <a:extLst>
              <a:ext uri="{FF2B5EF4-FFF2-40B4-BE49-F238E27FC236}">
                <a16:creationId xmlns:a16="http://schemas.microsoft.com/office/drawing/2014/main" id="{E4B35C4E-047F-4C33-B22E-C338CA7B7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912" y="2708920"/>
            <a:ext cx="264316" cy="430887"/>
          </a:xfrm>
          <a:prstGeom prst="rect">
            <a:avLst/>
          </a:prstGeom>
        </p:spPr>
      </p:pic>
    </p:spTree>
    <p:extLst>
      <p:ext uri="{BB962C8B-B14F-4D97-AF65-F5344CB8AC3E}">
        <p14:creationId xmlns:p14="http://schemas.microsoft.com/office/powerpoint/2010/main" val="2396507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2"/>
          <p:cNvSpPr>
            <a:spLocks noGrp="1"/>
          </p:cNvSpPr>
          <p:nvPr>
            <p:ph type="sldNum" sz="quarter" idx="4294967295"/>
          </p:nvPr>
        </p:nvSpPr>
        <p:spPr bwMode="auto">
          <a:xfrm>
            <a:off x="7019925" y="6286500"/>
            <a:ext cx="1905000" cy="4572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600">
                <a:solidFill>
                  <a:schemeClr val="tx1"/>
                </a:solidFill>
                <a:latin typeface="Arial" charset="0"/>
                <a:ea typeface="ＭＳ Ｐゴシック" charset="0"/>
                <a:cs typeface="ＭＳ Ｐゴシック" charset="0"/>
              </a:defRPr>
            </a:lvl1pPr>
            <a:lvl2pPr marL="742950" indent="-285750">
              <a:defRPr sz="3600">
                <a:solidFill>
                  <a:schemeClr val="tx1"/>
                </a:solidFill>
                <a:latin typeface="Arial" charset="0"/>
                <a:ea typeface="ＭＳ Ｐゴシック" charset="0"/>
              </a:defRPr>
            </a:lvl2pPr>
            <a:lvl3pPr marL="1143000" indent="-228600">
              <a:defRPr sz="3600">
                <a:solidFill>
                  <a:schemeClr val="tx1"/>
                </a:solidFill>
                <a:latin typeface="Arial" charset="0"/>
                <a:ea typeface="ＭＳ Ｐゴシック" charset="0"/>
              </a:defRPr>
            </a:lvl3pPr>
            <a:lvl4pPr marL="1600200" indent="-228600">
              <a:defRPr sz="3600">
                <a:solidFill>
                  <a:schemeClr val="tx1"/>
                </a:solidFill>
                <a:latin typeface="Arial" charset="0"/>
                <a:ea typeface="ＭＳ Ｐゴシック" charset="0"/>
              </a:defRPr>
            </a:lvl4pPr>
            <a:lvl5pPr marL="2057400" indent="-228600">
              <a:defRPr sz="3600">
                <a:solidFill>
                  <a:schemeClr val="tx1"/>
                </a:solidFill>
                <a:latin typeface="Arial" charset="0"/>
                <a:ea typeface="ＭＳ Ｐゴシック" charset="0"/>
              </a:defRPr>
            </a:lvl5pPr>
            <a:lvl6pPr marL="2514600" indent="-228600" eaLnBrk="0" fontAlgn="base" hangingPunct="0">
              <a:spcBef>
                <a:spcPct val="0"/>
              </a:spcBef>
              <a:spcAft>
                <a:spcPct val="0"/>
              </a:spcAft>
              <a:defRPr sz="3600">
                <a:solidFill>
                  <a:schemeClr val="tx1"/>
                </a:solidFill>
                <a:latin typeface="Arial" charset="0"/>
                <a:ea typeface="ＭＳ Ｐゴシック" charset="0"/>
              </a:defRPr>
            </a:lvl6pPr>
            <a:lvl7pPr marL="2971800" indent="-228600" eaLnBrk="0" fontAlgn="base" hangingPunct="0">
              <a:spcBef>
                <a:spcPct val="0"/>
              </a:spcBef>
              <a:spcAft>
                <a:spcPct val="0"/>
              </a:spcAft>
              <a:defRPr sz="3600">
                <a:solidFill>
                  <a:schemeClr val="tx1"/>
                </a:solidFill>
                <a:latin typeface="Arial" charset="0"/>
                <a:ea typeface="ＭＳ Ｐゴシック" charset="0"/>
              </a:defRPr>
            </a:lvl7pPr>
            <a:lvl8pPr marL="3429000" indent="-228600" eaLnBrk="0" fontAlgn="base" hangingPunct="0">
              <a:spcBef>
                <a:spcPct val="0"/>
              </a:spcBef>
              <a:spcAft>
                <a:spcPct val="0"/>
              </a:spcAft>
              <a:defRPr sz="3600">
                <a:solidFill>
                  <a:schemeClr val="tx1"/>
                </a:solidFill>
                <a:latin typeface="Arial" charset="0"/>
                <a:ea typeface="ＭＳ Ｐゴシック" charset="0"/>
              </a:defRPr>
            </a:lvl8pPr>
            <a:lvl9pPr marL="3886200" indent="-228600" eaLnBrk="0" fontAlgn="base" hangingPunct="0">
              <a:spcBef>
                <a:spcPct val="0"/>
              </a:spcBef>
              <a:spcAft>
                <a:spcPct val="0"/>
              </a:spcAft>
              <a:defRPr sz="3600">
                <a:solidFill>
                  <a:schemeClr val="tx1"/>
                </a:solidFill>
                <a:latin typeface="Arial" charset="0"/>
                <a:ea typeface="ＭＳ Ｐゴシック" charset="0"/>
              </a:defRPr>
            </a:lvl9pPr>
          </a:lstStyle>
          <a:p>
            <a:fld id="{E65B20EC-B853-0442-8F76-1C44176AAB28}" type="slidenum">
              <a:rPr lang="en-US"/>
              <a:pPr/>
              <a:t>9</a:t>
            </a:fld>
            <a:endParaRPr lang="en-US"/>
          </a:p>
        </p:txBody>
      </p:sp>
      <p:pic>
        <p:nvPicPr>
          <p:cNvPr id="19458" name="Picture 2" descr="CERN_picture_s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9" name="Rectangle 3"/>
          <p:cNvSpPr>
            <a:spLocks noChangeArrowheads="1"/>
          </p:cNvSpPr>
          <p:nvPr/>
        </p:nvSpPr>
        <p:spPr bwMode="auto">
          <a:xfrm>
            <a:off x="0" y="0"/>
            <a:ext cx="9144000" cy="6858000"/>
          </a:xfrm>
          <a:prstGeom prst="rect">
            <a:avLst/>
          </a:prstGeom>
          <a:solidFill>
            <a:schemeClr val="tx1">
              <a:alpha val="27843"/>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420" tIns="45710" rIns="91420" bIns="45710" anchor="ctr"/>
          <a:lstStyle/>
          <a:p>
            <a:endParaRPr lang="en-US" sz="2400">
              <a:solidFill>
                <a:srgbClr val="000000"/>
              </a:solidFill>
            </a:endParaRPr>
          </a:p>
        </p:txBody>
      </p:sp>
      <p:sp>
        <p:nvSpPr>
          <p:cNvPr id="19" name="TextBox 18"/>
          <p:cNvSpPr txBox="1"/>
          <p:nvPr/>
        </p:nvSpPr>
        <p:spPr>
          <a:xfrm>
            <a:off x="1331640" y="260648"/>
            <a:ext cx="5020525" cy="954107"/>
          </a:xfrm>
          <a:prstGeom prst="rect">
            <a:avLst/>
          </a:prstGeom>
          <a:noFill/>
        </p:spPr>
        <p:txBody>
          <a:bodyPr wrap="none" rtlCol="0">
            <a:spAutoFit/>
          </a:bodyPr>
          <a:lstStyle/>
          <a:p>
            <a:pPr algn="ctr"/>
            <a:r>
              <a:rPr lang="en-US" sz="3200" dirty="0">
                <a:solidFill>
                  <a:srgbClr val="FFFF00"/>
                </a:solidFill>
              </a:rPr>
              <a:t>The Large Hadron Collider</a:t>
            </a:r>
          </a:p>
          <a:p>
            <a:pPr algn="ctr"/>
            <a:endParaRPr lang="en-US" sz="2400" dirty="0">
              <a:solidFill>
                <a:srgbClr val="FFFF00"/>
              </a:solidFill>
            </a:endParaRPr>
          </a:p>
        </p:txBody>
      </p:sp>
    </p:spTree>
    <p:extLst>
      <p:ext uri="{BB962C8B-B14F-4D97-AF65-F5344CB8AC3E}">
        <p14:creationId xmlns:p14="http://schemas.microsoft.com/office/powerpoint/2010/main" val="548543273"/>
      </p:ext>
    </p:extLst>
  </p:cSld>
  <p:clrMapOvr>
    <a:masterClrMapping/>
  </p:clrMapOvr>
</p:sld>
</file>

<file path=ppt/theme/theme1.xml><?xml version="1.0" encoding="utf-8"?>
<a:theme xmlns:a="http://schemas.openxmlformats.org/drawingml/2006/main" name="Standarddesign">
  <a:themeElements>
    <a:clrScheme name="Custom 3">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1813FF"/>
      </a:hlink>
      <a:folHlink>
        <a:srgbClr val="B2B2B2"/>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800" b="0" i="0" u="none" strike="noStrike" cap="none" normalizeH="0" baseline="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rgbClr val="FFF200"/>
            </a:gs>
            <a:gs pos="45000">
              <a:srgbClr val="FF7A00"/>
            </a:gs>
            <a:gs pos="70000">
              <a:srgbClr val="FF0300"/>
            </a:gs>
            <a:gs pos="100000">
              <a:srgbClr val="4D0808"/>
            </a:gs>
          </a:gsLst>
          <a:path path="circle">
            <a:fillToRect l="50000" t="50000" r="50000" b="50000"/>
          </a:path>
          <a:tileRect/>
        </a:gradFill>
        <a:ln w="9525" cap="flat" cmpd="sng" algn="ctr">
          <a:solidFill>
            <a:schemeClr val="tx1"/>
          </a:solidFill>
          <a:prstDash val="solid"/>
          <a:miter lim="800000"/>
          <a:headEnd type="none" w="med" len="med"/>
          <a:tailEnd type="none" w="med" len="med"/>
        </a:ln>
        <a:effectLst/>
      </a:spPr>
      <a:bodyPr vert="horz" wrap="none" lIns="144000" tIns="108000" rIns="91440" bIns="45720" numCol="1" rtlCol="0" anchor="t" anchorCtr="0" compatLnSpc="1">
        <a:prstTxWarp prst="textNoShape">
          <a:avLst/>
        </a:prstTxWarp>
      </a:bodyPr>
      <a:lstStyle>
        <a:defPPr marL="0" marR="0" indent="0" algn="just" defTabSz="914400" rtl="0" eaLnBrk="1" fontAlgn="base" latinLnBrk="0" hangingPunct="1">
          <a:lnSpc>
            <a:spcPct val="100000"/>
          </a:lnSpc>
          <a:spcBef>
            <a:spcPct val="0"/>
          </a:spcBef>
          <a:spcAft>
            <a:spcPct val="0"/>
          </a:spcAft>
          <a:buClrTx/>
          <a:buSzTx/>
          <a:buFontTx/>
          <a:buNone/>
          <a:tabLst/>
          <a:defRPr b="1" dirty="0"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rgbClr val="FFF200"/>
            </a:gs>
            <a:gs pos="45000">
              <a:srgbClr val="FF7A00"/>
            </a:gs>
            <a:gs pos="70000">
              <a:srgbClr val="FF0300"/>
            </a:gs>
            <a:gs pos="100000">
              <a:srgbClr val="4D0808"/>
            </a:gs>
          </a:gsLst>
          <a:path path="circle">
            <a:fillToRect l="50000" t="50000" r="50000" b="50000"/>
          </a:path>
          <a:tileRect/>
        </a:gradFill>
        <a:ln w="9525" cap="flat" cmpd="sng" algn="ctr">
          <a:solidFill>
            <a:schemeClr val="tx1"/>
          </a:solidFill>
          <a:prstDash val="solid"/>
          <a:miter lim="800000"/>
          <a:headEnd type="none" w="med" len="med"/>
          <a:tailEnd type="none" w="med" len="med"/>
        </a:ln>
        <a:effectLst/>
      </a:spPr>
      <a:bodyPr vert="horz" wrap="none" lIns="144000" tIns="108000" rIns="91440" bIns="45720" numCol="1" rtlCol="0" anchor="t" anchorCtr="0" compatLnSpc="1">
        <a:prstTxWarp prst="textNoShape">
          <a:avLst/>
        </a:prstTxWarp>
      </a:bodyPr>
      <a:lstStyle>
        <a:defPPr marL="0" marR="0" indent="0" algn="just" defTabSz="914400" rtl="0" eaLnBrk="1" fontAlgn="base" latinLnBrk="0" hangingPunct="1">
          <a:lnSpc>
            <a:spcPct val="100000"/>
          </a:lnSpc>
          <a:spcBef>
            <a:spcPct val="0"/>
          </a:spcBef>
          <a:spcAft>
            <a:spcPct val="0"/>
          </a:spcAft>
          <a:buClrTx/>
          <a:buSzTx/>
          <a:buFontTx/>
          <a:buNone/>
          <a:tabLst/>
          <a:defRPr b="1" dirty="0"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27497</TotalTime>
  <Words>3470</Words>
  <Application>Microsoft Office PowerPoint</Application>
  <PresentationFormat>On-screen Show (4:3)</PresentationFormat>
  <Paragraphs>682</Paragraphs>
  <Slides>54</Slides>
  <Notes>31</Notes>
  <HiddenSlides>0</HiddenSlides>
  <MMClips>0</MMClips>
  <ScaleCrop>false</ScaleCrop>
  <HeadingPairs>
    <vt:vector size="8" baseType="variant">
      <vt:variant>
        <vt:lpstr>Fonts Used</vt:lpstr>
      </vt:variant>
      <vt:variant>
        <vt:i4>13</vt:i4>
      </vt:variant>
      <vt:variant>
        <vt:lpstr>Theme</vt:lpstr>
      </vt:variant>
      <vt:variant>
        <vt:i4>10</vt:i4>
      </vt:variant>
      <vt:variant>
        <vt:lpstr>Embedded OLE Servers</vt:lpstr>
      </vt:variant>
      <vt:variant>
        <vt:i4>1</vt:i4>
      </vt:variant>
      <vt:variant>
        <vt:lpstr>Slide Titles</vt:lpstr>
      </vt:variant>
      <vt:variant>
        <vt:i4>54</vt:i4>
      </vt:variant>
    </vt:vector>
  </HeadingPairs>
  <TitlesOfParts>
    <vt:vector size="78" baseType="lpstr">
      <vt:lpstr>Apple Chancery</vt:lpstr>
      <vt:lpstr>Arial</vt:lpstr>
      <vt:lpstr>Calibri</vt:lpstr>
      <vt:lpstr>Calibri Light</vt:lpstr>
      <vt:lpstr>Cambria Math</vt:lpstr>
      <vt:lpstr>Freestyle Script</vt:lpstr>
      <vt:lpstr>Helvetica</vt:lpstr>
      <vt:lpstr>Script MT Bold</vt:lpstr>
      <vt:lpstr>Symbol</vt:lpstr>
      <vt:lpstr>Tahoma</vt:lpstr>
      <vt:lpstr>Times</vt:lpstr>
      <vt:lpstr>Times New Roman</vt:lpstr>
      <vt:lpstr>Wingdings</vt:lpstr>
      <vt:lpstr>Standarddesign</vt:lpstr>
      <vt:lpstr>Blends</vt:lpstr>
      <vt:lpstr>1_Blends</vt:lpstr>
      <vt:lpstr>Office Theme</vt:lpstr>
      <vt:lpstr>2_Blends</vt:lpstr>
      <vt:lpstr>3_Blends</vt:lpstr>
      <vt:lpstr>4_Blends</vt:lpstr>
      <vt:lpstr>5_Blends</vt:lpstr>
      <vt:lpstr>6_Blends</vt:lpstr>
      <vt:lpstr>7_Blends</vt:lpstr>
      <vt:lpstr>Equation</vt:lpstr>
      <vt:lpstr>PowerPoint Presentation</vt:lpstr>
      <vt:lpstr>PowerPoint Presentation</vt:lpstr>
      <vt:lpstr>PowerPoint Presentation</vt:lpstr>
      <vt:lpstr>PowerPoint Presentation</vt:lpstr>
      <vt:lpstr>CERN</vt:lpstr>
      <vt:lpstr>CERN today</vt:lpstr>
      <vt:lpstr>PowerPoint Presentation</vt:lpstr>
      <vt:lpstr>PowerPoint Presentation</vt:lpstr>
      <vt:lpstr>PowerPoint Presentation</vt:lpstr>
      <vt:lpstr>The role of the LHC  (~1990)</vt:lpstr>
      <vt:lpstr>PowerPoint Presentation</vt:lpstr>
      <vt:lpstr>PowerPoint Presentation</vt:lpstr>
      <vt:lpstr>PowerPoint Presentation</vt:lpstr>
      <vt:lpstr>Arguing in the 1980s about designing an  ambitious multi-purpose detector</vt:lpstr>
      <vt:lpstr>Arguing in the 1980s about designing an  ambitious multi-purpose detector</vt:lpstr>
      <vt:lpstr>PowerPoint Presentation</vt:lpstr>
      <vt:lpstr>PowerPoint Presentation</vt:lpstr>
      <vt:lpstr>PowerPoint Presentation</vt:lpstr>
      <vt:lpstr>PowerPoint Presentation</vt:lpstr>
      <vt:lpstr>PowerPoint Presentation</vt:lpstr>
      <vt:lpstr>Interested in ATLAS history? </vt:lpstr>
      <vt:lpstr>The ATLAS Detector</vt:lpstr>
      <vt:lpstr>The ATLAS Experiment</vt:lpstr>
      <vt:lpstr>ATLAS detector construction and installation</vt:lpstr>
      <vt:lpstr>PowerPoint Presentation</vt:lpstr>
      <vt:lpstr>PowerPoint Presentation</vt:lpstr>
      <vt:lpstr>PowerPoint Presentation</vt:lpstr>
      <vt:lpstr>PowerPoint Presentation</vt:lpstr>
      <vt:lpstr>Run 3,4++  LHC Targets</vt:lpstr>
      <vt:lpstr>PowerPoint Presentation</vt:lpstr>
      <vt:lpstr>LS2 – activities</vt:lpstr>
      <vt:lpstr>PowerPoint Presentation</vt:lpstr>
      <vt:lpstr>PowerPoint Presentation</vt:lpstr>
      <vt:lpstr>PowerPoint Presentation</vt:lpstr>
      <vt:lpstr>PowerPoint Presentation</vt:lpstr>
      <vt:lpstr>PowerPoint Presentation</vt:lpstr>
      <vt:lpstr>Progress: example of the  H➝ ZZ* ➝4l channel</vt:lpstr>
      <vt:lpstr>Search for new  high-mass resonances</vt:lpstr>
      <vt:lpstr>A taste of (some of) the results from the summer conferences</vt:lpstr>
      <vt:lpstr>PowerPoint Presentation</vt:lpstr>
      <vt:lpstr>PowerPoint Presentation</vt:lpstr>
      <vt:lpstr>Recent data! Shown by Gordon Watts @ Berlin AOW. Evolution of demographics…</vt:lpstr>
      <vt:lpstr>The ATLAS Community at CERN (i.e. YOU!)</vt:lpstr>
      <vt:lpstr>The ATLAS Community at CERN</vt:lpstr>
      <vt:lpstr>PowerPoint Presentation</vt:lpstr>
      <vt:lpstr>Your Community</vt:lpstr>
      <vt:lpstr>Your Community </vt:lpstr>
      <vt:lpstr>PowerPoint Presentation</vt:lpstr>
      <vt:lpstr>PowerPoint Presentation</vt:lpstr>
      <vt:lpstr>PowerPoint Presentation</vt:lpstr>
      <vt:lpstr>atlas-collaboration.web.cern.ch</vt:lpstr>
      <vt:lpstr>Your information in the Membership Database</vt:lpstr>
      <vt:lpstr>Welcome to the Collaboration! </vt:lpstr>
      <vt:lpstr>PowerPoint Presentation</vt:lpstr>
    </vt:vector>
  </TitlesOfParts>
  <Company>Universität Freiburg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Kein Folientitel</dc:title>
  <dc:creator>Karl Jakobs</dc:creator>
  <cp:lastModifiedBy>vincter</cp:lastModifiedBy>
  <cp:revision>2411</cp:revision>
  <cp:lastPrinted>2019-06-03T07:23:03Z</cp:lastPrinted>
  <dcterms:created xsi:type="dcterms:W3CDTF">2010-01-21T06:15:29Z</dcterms:created>
  <dcterms:modified xsi:type="dcterms:W3CDTF">2019-10-21T05:31:09Z</dcterms:modified>
</cp:coreProperties>
</file>